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4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78" r:id="rId10"/>
    <p:sldId id="263" r:id="rId11"/>
    <p:sldId id="264" r:id="rId12"/>
    <p:sldId id="266" r:id="rId13"/>
    <p:sldId id="269" r:id="rId14"/>
    <p:sldId id="267" r:id="rId15"/>
    <p:sldId id="287" r:id="rId16"/>
    <p:sldId id="268" r:id="rId17"/>
    <p:sldId id="270" r:id="rId18"/>
    <p:sldId id="271" r:id="rId19"/>
    <p:sldId id="272" r:id="rId20"/>
    <p:sldId id="280" r:id="rId21"/>
    <p:sldId id="274" r:id="rId22"/>
    <p:sldId id="275" r:id="rId23"/>
    <p:sldId id="276" r:id="rId24"/>
    <p:sldId id="277" r:id="rId25"/>
    <p:sldId id="279" r:id="rId26"/>
    <p:sldId id="281" r:id="rId27"/>
    <p:sldId id="284" r:id="rId28"/>
    <p:sldId id="282" r:id="rId29"/>
    <p:sldId id="283" r:id="rId30"/>
    <p:sldId id="286" r:id="rId31"/>
    <p:sldId id="285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5" autoAdjust="0"/>
    <p:restoredTop sz="94660"/>
  </p:normalViewPr>
  <p:slideViewPr>
    <p:cSldViewPr snapToGrid="0">
      <p:cViewPr varScale="1">
        <p:scale>
          <a:sx n="89" d="100"/>
          <a:sy n="89" d="100"/>
        </p:scale>
        <p:origin x="6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EA7A31-938E-4727-88FD-2DE5835126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C4E5CF-CB03-49D3-A1D9-29FC7315B117}">
      <dgm:prSet phldrT="[Text]" custT="1"/>
      <dgm:spPr/>
      <dgm:t>
        <a:bodyPr/>
        <a:lstStyle/>
        <a:p>
          <a:r>
            <a:rPr lang="en-US" sz="2400" dirty="0"/>
            <a:t>Brew Beer Manually and Devise Brewing Recipe</a:t>
          </a:r>
        </a:p>
      </dgm:t>
    </dgm:pt>
    <dgm:pt modelId="{9DA58DEC-790F-4296-A68E-E85CA135B839}" type="parTrans" cxnId="{59D107D0-7126-4609-BEE6-CC8F84A82EA8}">
      <dgm:prSet/>
      <dgm:spPr/>
      <dgm:t>
        <a:bodyPr/>
        <a:lstStyle/>
        <a:p>
          <a:endParaRPr lang="en-US"/>
        </a:p>
      </dgm:t>
    </dgm:pt>
    <dgm:pt modelId="{3381065C-C08E-4E33-8245-0A906EB36779}" type="sibTrans" cxnId="{59D107D0-7126-4609-BEE6-CC8F84A82EA8}">
      <dgm:prSet/>
      <dgm:spPr/>
      <dgm:t>
        <a:bodyPr/>
        <a:lstStyle/>
        <a:p>
          <a:endParaRPr lang="en-US"/>
        </a:p>
      </dgm:t>
    </dgm:pt>
    <dgm:pt modelId="{FD448602-66E1-4F28-BF0B-03740B48AEB4}">
      <dgm:prSet phldrT="[Text]" custT="1"/>
      <dgm:spPr/>
      <dgm:t>
        <a:bodyPr/>
        <a:lstStyle/>
        <a:p>
          <a:r>
            <a:rPr lang="en-US" sz="2400" dirty="0"/>
            <a:t>Observe and record temperatures, pressure, specific gravity, spectrograms v time.  Send measurements to cloud database.   </a:t>
          </a:r>
        </a:p>
      </dgm:t>
    </dgm:pt>
    <dgm:pt modelId="{3908BBC1-003C-4594-9964-419114D83C9B}" type="parTrans" cxnId="{6F5B4C6C-3A38-4F99-AD7D-50366F6991CF}">
      <dgm:prSet/>
      <dgm:spPr/>
      <dgm:t>
        <a:bodyPr/>
        <a:lstStyle/>
        <a:p>
          <a:endParaRPr lang="en-US"/>
        </a:p>
      </dgm:t>
    </dgm:pt>
    <dgm:pt modelId="{C39AC857-2AF5-4000-90ED-AC6CFDD477F1}" type="sibTrans" cxnId="{6F5B4C6C-3A38-4F99-AD7D-50366F6991CF}">
      <dgm:prSet/>
      <dgm:spPr/>
      <dgm:t>
        <a:bodyPr/>
        <a:lstStyle/>
        <a:p>
          <a:endParaRPr lang="en-US"/>
        </a:p>
      </dgm:t>
    </dgm:pt>
    <dgm:pt modelId="{A4D24984-358F-419E-A9E0-957DD138A9F8}">
      <dgm:prSet phldrT="[Text]" custT="1"/>
      <dgm:spPr/>
      <dgm:t>
        <a:bodyPr/>
        <a:lstStyle/>
        <a:p>
          <a:r>
            <a:rPr lang="en-US" sz="2400" dirty="0"/>
            <a:t>Automate Brewing using AI</a:t>
          </a:r>
        </a:p>
      </dgm:t>
    </dgm:pt>
    <dgm:pt modelId="{7E7B06F8-0F1A-4491-BD94-067FA75A2738}" type="parTrans" cxnId="{BBD8BB46-B370-4EE3-99A7-BD3DA231972C}">
      <dgm:prSet/>
      <dgm:spPr/>
      <dgm:t>
        <a:bodyPr/>
        <a:lstStyle/>
        <a:p>
          <a:endParaRPr lang="en-US"/>
        </a:p>
      </dgm:t>
    </dgm:pt>
    <dgm:pt modelId="{A1994C6B-8D1A-4077-AE7C-72E02ECC0E9B}" type="sibTrans" cxnId="{BBD8BB46-B370-4EE3-99A7-BD3DA231972C}">
      <dgm:prSet/>
      <dgm:spPr/>
      <dgm:t>
        <a:bodyPr/>
        <a:lstStyle/>
        <a:p>
          <a:endParaRPr lang="en-US"/>
        </a:p>
      </dgm:t>
    </dgm:pt>
    <dgm:pt modelId="{7881539B-D622-4031-8515-06B2D44BBFFB}">
      <dgm:prSet phldrT="[Text]" custT="1"/>
      <dgm:spPr/>
      <dgm:t>
        <a:bodyPr/>
        <a:lstStyle/>
        <a:p>
          <a:r>
            <a:rPr lang="en-US" sz="2400" dirty="0"/>
            <a:t>Given previous measurements for a tasty brew, recreate the brew by downloading instructions to control fermenter.</a:t>
          </a:r>
        </a:p>
      </dgm:t>
    </dgm:pt>
    <dgm:pt modelId="{DE146FD5-3B48-464C-A101-F502E7E2BBA6}" type="parTrans" cxnId="{2AF20FAB-9426-4AB5-8162-ED74B6921F26}">
      <dgm:prSet/>
      <dgm:spPr/>
      <dgm:t>
        <a:bodyPr/>
        <a:lstStyle/>
        <a:p>
          <a:endParaRPr lang="en-US"/>
        </a:p>
      </dgm:t>
    </dgm:pt>
    <dgm:pt modelId="{809939D8-3C3E-446E-8CCA-286875D8109C}" type="sibTrans" cxnId="{2AF20FAB-9426-4AB5-8162-ED74B6921F26}">
      <dgm:prSet/>
      <dgm:spPr/>
      <dgm:t>
        <a:bodyPr/>
        <a:lstStyle/>
        <a:p>
          <a:endParaRPr lang="en-US"/>
        </a:p>
      </dgm:t>
    </dgm:pt>
    <dgm:pt modelId="{4A8FF438-77A2-4862-A320-F02A61629D88}">
      <dgm:prSet phldrT="[Text]" custT="1"/>
      <dgm:spPr/>
      <dgm:t>
        <a:bodyPr/>
        <a:lstStyle/>
        <a:p>
          <a:r>
            <a:rPr lang="en-US" sz="2400" dirty="0"/>
            <a:t>Share Recipes</a:t>
          </a:r>
        </a:p>
      </dgm:t>
    </dgm:pt>
    <dgm:pt modelId="{F812664A-133E-448C-AE27-93A74B5638E3}" type="parTrans" cxnId="{7DB145A0-9246-4A92-8029-F97420DC0570}">
      <dgm:prSet/>
      <dgm:spPr/>
      <dgm:t>
        <a:bodyPr/>
        <a:lstStyle/>
        <a:p>
          <a:endParaRPr lang="en-US"/>
        </a:p>
      </dgm:t>
    </dgm:pt>
    <dgm:pt modelId="{35E39E42-DA42-4CAB-8DCC-71020C0EA8D8}" type="sibTrans" cxnId="{7DB145A0-9246-4A92-8029-F97420DC0570}">
      <dgm:prSet/>
      <dgm:spPr/>
      <dgm:t>
        <a:bodyPr/>
        <a:lstStyle/>
        <a:p>
          <a:endParaRPr lang="en-US"/>
        </a:p>
      </dgm:t>
    </dgm:pt>
    <dgm:pt modelId="{29F42852-6490-4D28-ABB2-8C35B53FA511}">
      <dgm:prSet phldrT="[Text]" custT="1"/>
      <dgm:spPr/>
      <dgm:t>
        <a:bodyPr/>
        <a:lstStyle/>
        <a:p>
          <a:r>
            <a:rPr lang="en-US" sz="2400" dirty="0"/>
            <a:t>Use Amazon to ingest point-in-time spectrograms and use AWS </a:t>
          </a:r>
          <a:r>
            <a:rPr lang="en-US" sz="2400" i="1" dirty="0" err="1"/>
            <a:t>SageMaker</a:t>
          </a:r>
          <a:r>
            <a:rPr lang="en-US" sz="2400" dirty="0"/>
            <a:t> to decide how to adjust temperature throughout time to so that brew ends with target spectrogram. </a:t>
          </a:r>
        </a:p>
      </dgm:t>
    </dgm:pt>
    <dgm:pt modelId="{3B97281E-083A-4709-9D4C-5B07B4055E78}" type="parTrans" cxnId="{E83365DC-6B85-47A5-A7E5-BB98EAABC2D3}">
      <dgm:prSet/>
      <dgm:spPr/>
      <dgm:t>
        <a:bodyPr/>
        <a:lstStyle/>
        <a:p>
          <a:endParaRPr lang="en-US"/>
        </a:p>
      </dgm:t>
    </dgm:pt>
    <dgm:pt modelId="{E6A7B876-1206-466C-8C5C-68D7451A48C9}" type="sibTrans" cxnId="{E83365DC-6B85-47A5-A7E5-BB98EAABC2D3}">
      <dgm:prSet/>
      <dgm:spPr/>
      <dgm:t>
        <a:bodyPr/>
        <a:lstStyle/>
        <a:p>
          <a:endParaRPr lang="en-US"/>
        </a:p>
      </dgm:t>
    </dgm:pt>
    <dgm:pt modelId="{3AD1C977-FDA4-46BD-AF3D-52B83F7C0FE7}">
      <dgm:prSet phldrT="[Text]" custT="1"/>
      <dgm:spPr/>
      <dgm:t>
        <a:bodyPr/>
        <a:lstStyle/>
        <a:p>
          <a:r>
            <a:rPr lang="en-US" sz="2400" dirty="0"/>
            <a:t>Download and run commands from Cloud to fermenter.   The process takes weeks.</a:t>
          </a:r>
        </a:p>
      </dgm:t>
    </dgm:pt>
    <dgm:pt modelId="{ED4E149A-FB86-4E1D-AEE7-E4E844D32229}" type="parTrans" cxnId="{69A4456A-7225-4626-9675-75860180556A}">
      <dgm:prSet/>
      <dgm:spPr/>
      <dgm:t>
        <a:bodyPr/>
        <a:lstStyle/>
        <a:p>
          <a:endParaRPr lang="en-US"/>
        </a:p>
      </dgm:t>
    </dgm:pt>
    <dgm:pt modelId="{B3E6A92C-3F38-4317-B7CB-5DD4687F11C2}" type="sibTrans" cxnId="{69A4456A-7225-4626-9675-75860180556A}">
      <dgm:prSet/>
      <dgm:spPr/>
      <dgm:t>
        <a:bodyPr/>
        <a:lstStyle/>
        <a:p>
          <a:endParaRPr lang="en-US"/>
        </a:p>
      </dgm:t>
    </dgm:pt>
    <dgm:pt modelId="{F252F1B1-4FFC-4910-ABB3-817A7658CD3C}">
      <dgm:prSet phldrT="[Text]" custT="1"/>
      <dgm:spPr/>
      <dgm:t>
        <a:bodyPr/>
        <a:lstStyle/>
        <a:p>
          <a:r>
            <a:rPr lang="en-US" sz="2400" dirty="0"/>
            <a:t>Other breweries can download and upload recipes.</a:t>
          </a:r>
        </a:p>
      </dgm:t>
    </dgm:pt>
    <dgm:pt modelId="{080B249D-0F9A-43CF-9D02-832AAF1FCC4E}" type="parTrans" cxnId="{C44B1593-7D72-4A84-8D7E-40F2ECC17D70}">
      <dgm:prSet/>
      <dgm:spPr/>
      <dgm:t>
        <a:bodyPr/>
        <a:lstStyle/>
        <a:p>
          <a:endParaRPr lang="en-US"/>
        </a:p>
      </dgm:t>
    </dgm:pt>
    <dgm:pt modelId="{AB94BF66-2A02-4C3B-9E0C-4DBDE79B453A}" type="sibTrans" cxnId="{C44B1593-7D72-4A84-8D7E-40F2ECC17D70}">
      <dgm:prSet/>
      <dgm:spPr/>
      <dgm:t>
        <a:bodyPr/>
        <a:lstStyle/>
        <a:p>
          <a:endParaRPr lang="en-US"/>
        </a:p>
      </dgm:t>
    </dgm:pt>
    <dgm:pt modelId="{A709FC6B-95A8-4B53-B4D8-2131C5A53F23}" type="pres">
      <dgm:prSet presAssocID="{8FEA7A31-938E-4727-88FD-2DE583512672}" presName="linear" presStyleCnt="0">
        <dgm:presLayoutVars>
          <dgm:animLvl val="lvl"/>
          <dgm:resizeHandles val="exact"/>
        </dgm:presLayoutVars>
      </dgm:prSet>
      <dgm:spPr/>
    </dgm:pt>
    <dgm:pt modelId="{DAB3B2B0-6547-44F2-91CF-6D519853FC20}" type="pres">
      <dgm:prSet presAssocID="{9DC4E5CF-CB03-49D3-A1D9-29FC7315B11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6D8A6B5-2743-43D1-89F7-FD55EAE30C0A}" type="pres">
      <dgm:prSet presAssocID="{9DC4E5CF-CB03-49D3-A1D9-29FC7315B117}" presName="childText" presStyleLbl="revTx" presStyleIdx="0" presStyleCnt="3">
        <dgm:presLayoutVars>
          <dgm:bulletEnabled val="1"/>
        </dgm:presLayoutVars>
      </dgm:prSet>
      <dgm:spPr/>
    </dgm:pt>
    <dgm:pt modelId="{F88D8DBB-5DD3-445B-8169-A7E76554D47C}" type="pres">
      <dgm:prSet presAssocID="{A4D24984-358F-419E-A9E0-957DD138A9F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853E187-D785-437C-BAED-B1D0AEABDFCB}" type="pres">
      <dgm:prSet presAssocID="{A4D24984-358F-419E-A9E0-957DD138A9F8}" presName="childText" presStyleLbl="revTx" presStyleIdx="1" presStyleCnt="3">
        <dgm:presLayoutVars>
          <dgm:bulletEnabled val="1"/>
        </dgm:presLayoutVars>
      </dgm:prSet>
      <dgm:spPr/>
    </dgm:pt>
    <dgm:pt modelId="{6574CE33-162C-4EE1-A909-2926BA084043}" type="pres">
      <dgm:prSet presAssocID="{4A8FF438-77A2-4862-A320-F02A61629D8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626B8B8-B552-4349-87CD-03D4006E7656}" type="pres">
      <dgm:prSet presAssocID="{4A8FF438-77A2-4862-A320-F02A61629D88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3511F501-E0E0-4EDE-967B-8DDBB35F1EE9}" type="presOf" srcId="{29F42852-6490-4D28-ABB2-8C35B53FA511}" destId="{D853E187-D785-437C-BAED-B1D0AEABDFCB}" srcOrd="0" destOrd="1" presId="urn:microsoft.com/office/officeart/2005/8/layout/vList2"/>
    <dgm:cxn modelId="{DB5BFA13-DD48-4B17-9DE4-87E77515613F}" type="presOf" srcId="{FD448602-66E1-4F28-BF0B-03740B48AEB4}" destId="{F6D8A6B5-2743-43D1-89F7-FD55EAE30C0A}" srcOrd="0" destOrd="0" presId="urn:microsoft.com/office/officeart/2005/8/layout/vList2"/>
    <dgm:cxn modelId="{A792FA25-A97F-4FFE-8C9B-27D927BE24AA}" type="presOf" srcId="{4A8FF438-77A2-4862-A320-F02A61629D88}" destId="{6574CE33-162C-4EE1-A909-2926BA084043}" srcOrd="0" destOrd="0" presId="urn:microsoft.com/office/officeart/2005/8/layout/vList2"/>
    <dgm:cxn modelId="{5CF2A740-0FCB-4775-9380-6ADDCEB4CCBC}" type="presOf" srcId="{A4D24984-358F-419E-A9E0-957DD138A9F8}" destId="{F88D8DBB-5DD3-445B-8169-A7E76554D47C}" srcOrd="0" destOrd="0" presId="urn:microsoft.com/office/officeart/2005/8/layout/vList2"/>
    <dgm:cxn modelId="{BBD8BB46-B370-4EE3-99A7-BD3DA231972C}" srcId="{8FEA7A31-938E-4727-88FD-2DE583512672}" destId="{A4D24984-358F-419E-A9E0-957DD138A9F8}" srcOrd="1" destOrd="0" parTransId="{7E7B06F8-0F1A-4491-BD94-067FA75A2738}" sibTransId="{A1994C6B-8D1A-4077-AE7C-72E02ECC0E9B}"/>
    <dgm:cxn modelId="{69A4456A-7225-4626-9675-75860180556A}" srcId="{A4D24984-358F-419E-A9E0-957DD138A9F8}" destId="{3AD1C977-FDA4-46BD-AF3D-52B83F7C0FE7}" srcOrd="2" destOrd="0" parTransId="{ED4E149A-FB86-4E1D-AEE7-E4E844D32229}" sibTransId="{B3E6A92C-3F38-4317-B7CB-5DD4687F11C2}"/>
    <dgm:cxn modelId="{6F5B4C6C-3A38-4F99-AD7D-50366F6991CF}" srcId="{9DC4E5CF-CB03-49D3-A1D9-29FC7315B117}" destId="{FD448602-66E1-4F28-BF0B-03740B48AEB4}" srcOrd="0" destOrd="0" parTransId="{3908BBC1-003C-4594-9964-419114D83C9B}" sibTransId="{C39AC857-2AF5-4000-90ED-AC6CFDD477F1}"/>
    <dgm:cxn modelId="{C44B1593-7D72-4A84-8D7E-40F2ECC17D70}" srcId="{4A8FF438-77A2-4862-A320-F02A61629D88}" destId="{F252F1B1-4FFC-4910-ABB3-817A7658CD3C}" srcOrd="0" destOrd="0" parTransId="{080B249D-0F9A-43CF-9D02-832AAF1FCC4E}" sibTransId="{AB94BF66-2A02-4C3B-9E0C-4DBDE79B453A}"/>
    <dgm:cxn modelId="{8C5C1899-E3F4-4B71-B1A8-2E2AC86C77C0}" type="presOf" srcId="{7881539B-D622-4031-8515-06B2D44BBFFB}" destId="{D853E187-D785-437C-BAED-B1D0AEABDFCB}" srcOrd="0" destOrd="0" presId="urn:microsoft.com/office/officeart/2005/8/layout/vList2"/>
    <dgm:cxn modelId="{D6BDCB99-8B7F-4782-B1B8-7340A2B355EB}" type="presOf" srcId="{8FEA7A31-938E-4727-88FD-2DE583512672}" destId="{A709FC6B-95A8-4B53-B4D8-2131C5A53F23}" srcOrd="0" destOrd="0" presId="urn:microsoft.com/office/officeart/2005/8/layout/vList2"/>
    <dgm:cxn modelId="{ABBCAF9E-E608-41C1-AFA5-139C565287F3}" type="presOf" srcId="{F252F1B1-4FFC-4910-ABB3-817A7658CD3C}" destId="{F626B8B8-B552-4349-87CD-03D4006E7656}" srcOrd="0" destOrd="0" presId="urn:microsoft.com/office/officeart/2005/8/layout/vList2"/>
    <dgm:cxn modelId="{17F1FA9E-74BC-4B7C-A2DE-0F2863336EFF}" type="presOf" srcId="{3AD1C977-FDA4-46BD-AF3D-52B83F7C0FE7}" destId="{D853E187-D785-437C-BAED-B1D0AEABDFCB}" srcOrd="0" destOrd="2" presId="urn:microsoft.com/office/officeart/2005/8/layout/vList2"/>
    <dgm:cxn modelId="{7DB145A0-9246-4A92-8029-F97420DC0570}" srcId="{8FEA7A31-938E-4727-88FD-2DE583512672}" destId="{4A8FF438-77A2-4862-A320-F02A61629D88}" srcOrd="2" destOrd="0" parTransId="{F812664A-133E-448C-AE27-93A74B5638E3}" sibTransId="{35E39E42-DA42-4CAB-8DCC-71020C0EA8D8}"/>
    <dgm:cxn modelId="{2AF20FAB-9426-4AB5-8162-ED74B6921F26}" srcId="{A4D24984-358F-419E-A9E0-957DD138A9F8}" destId="{7881539B-D622-4031-8515-06B2D44BBFFB}" srcOrd="0" destOrd="0" parTransId="{DE146FD5-3B48-464C-A101-F502E7E2BBA6}" sibTransId="{809939D8-3C3E-446E-8CCA-286875D8109C}"/>
    <dgm:cxn modelId="{59D107D0-7126-4609-BEE6-CC8F84A82EA8}" srcId="{8FEA7A31-938E-4727-88FD-2DE583512672}" destId="{9DC4E5CF-CB03-49D3-A1D9-29FC7315B117}" srcOrd="0" destOrd="0" parTransId="{9DA58DEC-790F-4296-A68E-E85CA135B839}" sibTransId="{3381065C-C08E-4E33-8245-0A906EB36779}"/>
    <dgm:cxn modelId="{A92D5DD5-213F-4CCA-97EE-FDA1B7E5D0FE}" type="presOf" srcId="{9DC4E5CF-CB03-49D3-A1D9-29FC7315B117}" destId="{DAB3B2B0-6547-44F2-91CF-6D519853FC20}" srcOrd="0" destOrd="0" presId="urn:microsoft.com/office/officeart/2005/8/layout/vList2"/>
    <dgm:cxn modelId="{E83365DC-6B85-47A5-A7E5-BB98EAABC2D3}" srcId="{A4D24984-358F-419E-A9E0-957DD138A9F8}" destId="{29F42852-6490-4D28-ABB2-8C35B53FA511}" srcOrd="1" destOrd="0" parTransId="{3B97281E-083A-4709-9D4C-5B07B4055E78}" sibTransId="{E6A7B876-1206-466C-8C5C-68D7451A48C9}"/>
    <dgm:cxn modelId="{32B313A7-C2E7-4E89-86A5-B1A9DAD004F7}" type="presParOf" srcId="{A709FC6B-95A8-4B53-B4D8-2131C5A53F23}" destId="{DAB3B2B0-6547-44F2-91CF-6D519853FC20}" srcOrd="0" destOrd="0" presId="urn:microsoft.com/office/officeart/2005/8/layout/vList2"/>
    <dgm:cxn modelId="{7DB41632-8852-4AA7-A3A8-E5356D7E8DF0}" type="presParOf" srcId="{A709FC6B-95A8-4B53-B4D8-2131C5A53F23}" destId="{F6D8A6B5-2743-43D1-89F7-FD55EAE30C0A}" srcOrd="1" destOrd="0" presId="urn:microsoft.com/office/officeart/2005/8/layout/vList2"/>
    <dgm:cxn modelId="{4DBA7FA7-C1AC-4BD5-8A46-AFCE1437B9AE}" type="presParOf" srcId="{A709FC6B-95A8-4B53-B4D8-2131C5A53F23}" destId="{F88D8DBB-5DD3-445B-8169-A7E76554D47C}" srcOrd="2" destOrd="0" presId="urn:microsoft.com/office/officeart/2005/8/layout/vList2"/>
    <dgm:cxn modelId="{E9952F46-9F48-4384-A373-D6A805B22AC6}" type="presParOf" srcId="{A709FC6B-95A8-4B53-B4D8-2131C5A53F23}" destId="{D853E187-D785-437C-BAED-B1D0AEABDFCB}" srcOrd="3" destOrd="0" presId="urn:microsoft.com/office/officeart/2005/8/layout/vList2"/>
    <dgm:cxn modelId="{0F0F81F9-53E7-4412-9C38-AF70D8CE1C91}" type="presParOf" srcId="{A709FC6B-95A8-4B53-B4D8-2131C5A53F23}" destId="{6574CE33-162C-4EE1-A909-2926BA084043}" srcOrd="4" destOrd="0" presId="urn:microsoft.com/office/officeart/2005/8/layout/vList2"/>
    <dgm:cxn modelId="{5249C77B-2778-42E5-A99D-B119CC7CEBF7}" type="presParOf" srcId="{A709FC6B-95A8-4B53-B4D8-2131C5A53F23}" destId="{F626B8B8-B552-4349-87CD-03D4006E7656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B90EE5C-433C-4AAF-9644-B31E24C459C8}" type="doc">
      <dgm:prSet loTypeId="urn:microsoft.com/office/officeart/2005/8/layout/vList2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0501939-4053-4079-B1D7-2EACFD6C735B}">
      <dgm:prSet phldrT="[Text]"/>
      <dgm:spPr/>
      <dgm:t>
        <a:bodyPr/>
        <a:lstStyle/>
        <a:p>
          <a:r>
            <a:rPr lang="en-US" dirty="0"/>
            <a:t>Algorithms</a:t>
          </a:r>
        </a:p>
      </dgm:t>
    </dgm:pt>
    <dgm:pt modelId="{B862A156-AFC1-4BEF-948D-561CEC622A07}" type="parTrans" cxnId="{EADCB90F-208D-4B18-9E19-808D4E10B1FC}">
      <dgm:prSet/>
      <dgm:spPr/>
      <dgm:t>
        <a:bodyPr/>
        <a:lstStyle/>
        <a:p>
          <a:endParaRPr lang="en-US"/>
        </a:p>
      </dgm:t>
    </dgm:pt>
    <dgm:pt modelId="{8AE7DB34-E766-4F2A-9555-F755FB00B580}" type="sibTrans" cxnId="{EADCB90F-208D-4B18-9E19-808D4E10B1FC}">
      <dgm:prSet/>
      <dgm:spPr/>
      <dgm:t>
        <a:bodyPr/>
        <a:lstStyle/>
        <a:p>
          <a:endParaRPr lang="en-US"/>
        </a:p>
      </dgm:t>
    </dgm:pt>
    <dgm:pt modelId="{C838B45D-A439-4A98-9FE7-6F452463455F}">
      <dgm:prSet phldrT="[Text]"/>
      <dgm:spPr/>
      <dgm:t>
        <a:bodyPr/>
        <a:lstStyle/>
        <a:p>
          <a:r>
            <a:rPr lang="en-US" dirty="0"/>
            <a:t>Computer Vision</a:t>
          </a:r>
        </a:p>
      </dgm:t>
    </dgm:pt>
    <dgm:pt modelId="{066A94E8-61C9-4419-9148-B7DFED5D5299}" type="parTrans" cxnId="{6A02DAFA-7C7B-47FC-974F-F1C03AEF9D5C}">
      <dgm:prSet/>
      <dgm:spPr/>
      <dgm:t>
        <a:bodyPr/>
        <a:lstStyle/>
        <a:p>
          <a:endParaRPr lang="en-US"/>
        </a:p>
      </dgm:t>
    </dgm:pt>
    <dgm:pt modelId="{4D6E8A04-7835-4A28-AB21-4F76FBD8D5F5}" type="sibTrans" cxnId="{6A02DAFA-7C7B-47FC-974F-F1C03AEF9D5C}">
      <dgm:prSet/>
      <dgm:spPr/>
      <dgm:t>
        <a:bodyPr/>
        <a:lstStyle/>
        <a:p>
          <a:endParaRPr lang="en-US"/>
        </a:p>
      </dgm:t>
    </dgm:pt>
    <dgm:pt modelId="{2D8D068C-7125-4EB7-A6C3-23F785FF3BC4}">
      <dgm:prSet phldrT="[Text]"/>
      <dgm:spPr/>
      <dgm:t>
        <a:bodyPr/>
        <a:lstStyle/>
        <a:p>
          <a:r>
            <a:rPr lang="en-US" dirty="0"/>
            <a:t>Machine Learning</a:t>
          </a:r>
        </a:p>
      </dgm:t>
    </dgm:pt>
    <dgm:pt modelId="{12CAF827-162F-46FB-95A4-2E977350D89C}" type="parTrans" cxnId="{AF049034-4E02-4BC0-A430-0D2C60852E51}">
      <dgm:prSet/>
      <dgm:spPr/>
      <dgm:t>
        <a:bodyPr/>
        <a:lstStyle/>
        <a:p>
          <a:endParaRPr lang="en-US"/>
        </a:p>
      </dgm:t>
    </dgm:pt>
    <dgm:pt modelId="{97CC45F1-013F-420C-8174-7EFE1E840287}" type="sibTrans" cxnId="{AF049034-4E02-4BC0-A430-0D2C60852E51}">
      <dgm:prSet/>
      <dgm:spPr/>
      <dgm:t>
        <a:bodyPr/>
        <a:lstStyle/>
        <a:p>
          <a:endParaRPr lang="en-US"/>
        </a:p>
      </dgm:t>
    </dgm:pt>
    <dgm:pt modelId="{6146DB66-0E7B-4953-807E-69F6AD677EB2}">
      <dgm:prSet phldrT="[Text]"/>
      <dgm:spPr/>
      <dgm:t>
        <a:bodyPr/>
        <a:lstStyle/>
        <a:p>
          <a:r>
            <a:rPr lang="en-US" dirty="0"/>
            <a:t>Neural Networks</a:t>
          </a:r>
        </a:p>
      </dgm:t>
    </dgm:pt>
    <dgm:pt modelId="{4D47CCBF-159B-46F1-87D2-094DD21AF7A6}" type="parTrans" cxnId="{30FC45E3-427E-4F5D-A7F9-43065827CBA3}">
      <dgm:prSet/>
      <dgm:spPr/>
      <dgm:t>
        <a:bodyPr/>
        <a:lstStyle/>
        <a:p>
          <a:endParaRPr lang="en-US"/>
        </a:p>
      </dgm:t>
    </dgm:pt>
    <dgm:pt modelId="{3E4A5D8B-84E2-4544-9F78-207A14403148}" type="sibTrans" cxnId="{30FC45E3-427E-4F5D-A7F9-43065827CBA3}">
      <dgm:prSet/>
      <dgm:spPr/>
      <dgm:t>
        <a:bodyPr/>
        <a:lstStyle/>
        <a:p>
          <a:endParaRPr lang="en-US"/>
        </a:p>
      </dgm:t>
    </dgm:pt>
    <dgm:pt modelId="{D2AAD867-40A0-4032-8B90-F92058AAD5F8}">
      <dgm:prSet phldrT="[Text]"/>
      <dgm:spPr/>
      <dgm:t>
        <a:bodyPr/>
        <a:lstStyle/>
        <a:p>
          <a:r>
            <a:rPr lang="en-US"/>
            <a:t>Area in a Polygon</a:t>
          </a:r>
          <a:endParaRPr lang="en-US" dirty="0"/>
        </a:p>
      </dgm:t>
    </dgm:pt>
    <dgm:pt modelId="{311D11AD-D65D-4B02-BD09-999FB13275ED}" type="parTrans" cxnId="{658ECA1B-B894-4FDB-A0F8-2C9F83162F40}">
      <dgm:prSet/>
      <dgm:spPr/>
      <dgm:t>
        <a:bodyPr/>
        <a:lstStyle/>
        <a:p>
          <a:endParaRPr lang="en-US"/>
        </a:p>
      </dgm:t>
    </dgm:pt>
    <dgm:pt modelId="{B1B9D905-8622-4C3E-9525-E15D9398E5E5}" type="sibTrans" cxnId="{658ECA1B-B894-4FDB-A0F8-2C9F83162F40}">
      <dgm:prSet/>
      <dgm:spPr/>
      <dgm:t>
        <a:bodyPr/>
        <a:lstStyle/>
        <a:p>
          <a:endParaRPr lang="en-US"/>
        </a:p>
      </dgm:t>
    </dgm:pt>
    <dgm:pt modelId="{317F3FEC-6A55-44FC-8144-95471D3BF791}">
      <dgm:prSet phldrT="[Text]"/>
      <dgm:spPr/>
      <dgm:t>
        <a:bodyPr/>
        <a:lstStyle/>
        <a:p>
          <a:r>
            <a:rPr lang="en-US" dirty="0"/>
            <a:t>Calculus</a:t>
          </a:r>
        </a:p>
      </dgm:t>
    </dgm:pt>
    <dgm:pt modelId="{D62402DD-0B66-4772-9461-58449E4C6C8F}" type="parTrans" cxnId="{29893A43-D08C-4ECB-8AE6-9A84A4F89277}">
      <dgm:prSet/>
      <dgm:spPr/>
      <dgm:t>
        <a:bodyPr/>
        <a:lstStyle/>
        <a:p>
          <a:endParaRPr lang="en-US"/>
        </a:p>
      </dgm:t>
    </dgm:pt>
    <dgm:pt modelId="{548F7266-B964-4743-8AFC-BB7519CE81E6}" type="sibTrans" cxnId="{29893A43-D08C-4ECB-8AE6-9A84A4F89277}">
      <dgm:prSet/>
      <dgm:spPr/>
      <dgm:t>
        <a:bodyPr/>
        <a:lstStyle/>
        <a:p>
          <a:endParaRPr lang="en-US"/>
        </a:p>
      </dgm:t>
    </dgm:pt>
    <dgm:pt modelId="{A6C0C809-FB83-4F79-9DCE-C04CA5E82B99}">
      <dgm:prSet phldrT="[Text]"/>
      <dgm:spPr/>
      <dgm:t>
        <a:bodyPr/>
        <a:lstStyle/>
        <a:p>
          <a:r>
            <a:rPr lang="en-US" dirty="0"/>
            <a:t>Conjunctive Normal Form</a:t>
          </a:r>
        </a:p>
      </dgm:t>
    </dgm:pt>
    <dgm:pt modelId="{D2CB680B-FBD5-43B3-B7EF-6A8EBAF1A253}" type="parTrans" cxnId="{62DC117A-6F3D-4217-9961-D391A5ADD4F4}">
      <dgm:prSet/>
      <dgm:spPr/>
      <dgm:t>
        <a:bodyPr/>
        <a:lstStyle/>
        <a:p>
          <a:endParaRPr lang="en-US"/>
        </a:p>
      </dgm:t>
    </dgm:pt>
    <dgm:pt modelId="{4C24C14E-A7E7-4C80-ADC4-53BCE329A76C}" type="sibTrans" cxnId="{62DC117A-6F3D-4217-9961-D391A5ADD4F4}">
      <dgm:prSet/>
      <dgm:spPr/>
      <dgm:t>
        <a:bodyPr/>
        <a:lstStyle/>
        <a:p>
          <a:endParaRPr lang="en-US"/>
        </a:p>
      </dgm:t>
    </dgm:pt>
    <dgm:pt modelId="{A3B5FAB6-C4C0-4259-8F50-22C612A4164D}">
      <dgm:prSet phldrT="[Text]"/>
      <dgm:spPr/>
      <dgm:t>
        <a:bodyPr/>
        <a:lstStyle/>
        <a:p>
          <a:r>
            <a:rPr lang="en-US" dirty="0"/>
            <a:t>Shortest Distance Walk</a:t>
          </a:r>
        </a:p>
      </dgm:t>
    </dgm:pt>
    <dgm:pt modelId="{7F2530BE-14AE-4C3B-B8CD-19C9E718069F}" type="parTrans" cxnId="{F2C75535-24E3-47D4-B839-B318CB6801BB}">
      <dgm:prSet/>
      <dgm:spPr/>
      <dgm:t>
        <a:bodyPr/>
        <a:lstStyle/>
        <a:p>
          <a:endParaRPr lang="en-US"/>
        </a:p>
      </dgm:t>
    </dgm:pt>
    <dgm:pt modelId="{24B7DCCD-1B6C-4888-8821-247ED57C92D7}" type="sibTrans" cxnId="{F2C75535-24E3-47D4-B839-B318CB6801BB}">
      <dgm:prSet/>
      <dgm:spPr/>
      <dgm:t>
        <a:bodyPr/>
        <a:lstStyle/>
        <a:p>
          <a:endParaRPr lang="en-US"/>
        </a:p>
      </dgm:t>
    </dgm:pt>
    <dgm:pt modelId="{C4EFD304-3E8D-4EA8-ABB1-3240FFCB601C}" type="pres">
      <dgm:prSet presAssocID="{1B90EE5C-433C-4AAF-9644-B31E24C459C8}" presName="linear" presStyleCnt="0">
        <dgm:presLayoutVars>
          <dgm:animLvl val="lvl"/>
          <dgm:resizeHandles val="exact"/>
        </dgm:presLayoutVars>
      </dgm:prSet>
      <dgm:spPr/>
    </dgm:pt>
    <dgm:pt modelId="{946F58C9-8146-4230-9730-D55073415CB8}" type="pres">
      <dgm:prSet presAssocID="{30501939-4053-4079-B1D7-2EACFD6C735B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2303ECE7-ED26-467F-B533-48D8C8F2C3D6}" type="pres">
      <dgm:prSet presAssocID="{30501939-4053-4079-B1D7-2EACFD6C735B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EADCB90F-208D-4B18-9E19-808D4E10B1FC}" srcId="{1B90EE5C-433C-4AAF-9644-B31E24C459C8}" destId="{30501939-4053-4079-B1D7-2EACFD6C735B}" srcOrd="0" destOrd="0" parTransId="{B862A156-AFC1-4BEF-948D-561CEC622A07}" sibTransId="{8AE7DB34-E766-4F2A-9555-F755FB00B580}"/>
    <dgm:cxn modelId="{658ECA1B-B894-4FDB-A0F8-2C9F83162F40}" srcId="{30501939-4053-4079-B1D7-2EACFD6C735B}" destId="{D2AAD867-40A0-4032-8B90-F92058AAD5F8}" srcOrd="0" destOrd="0" parTransId="{311D11AD-D65D-4B02-BD09-999FB13275ED}" sibTransId="{B1B9D905-8622-4C3E-9525-E15D9398E5E5}"/>
    <dgm:cxn modelId="{C5362720-18B8-454E-84DF-F05392CAAD90}" type="presOf" srcId="{2D8D068C-7125-4EB7-A6C3-23F785FF3BC4}" destId="{2303ECE7-ED26-467F-B533-48D8C8F2C3D6}" srcOrd="0" destOrd="5" presId="urn:microsoft.com/office/officeart/2005/8/layout/vList2"/>
    <dgm:cxn modelId="{AF049034-4E02-4BC0-A430-0D2C60852E51}" srcId="{30501939-4053-4079-B1D7-2EACFD6C735B}" destId="{2D8D068C-7125-4EB7-A6C3-23F785FF3BC4}" srcOrd="5" destOrd="0" parTransId="{12CAF827-162F-46FB-95A4-2E977350D89C}" sibTransId="{97CC45F1-013F-420C-8174-7EFE1E840287}"/>
    <dgm:cxn modelId="{F2C75535-24E3-47D4-B839-B318CB6801BB}" srcId="{30501939-4053-4079-B1D7-2EACFD6C735B}" destId="{A3B5FAB6-C4C0-4259-8F50-22C612A4164D}" srcOrd="2" destOrd="0" parTransId="{7F2530BE-14AE-4C3B-B8CD-19C9E718069F}" sibTransId="{24B7DCCD-1B6C-4888-8821-247ED57C92D7}"/>
    <dgm:cxn modelId="{29893A43-D08C-4ECB-8AE6-9A84A4F89277}" srcId="{30501939-4053-4079-B1D7-2EACFD6C735B}" destId="{317F3FEC-6A55-44FC-8144-95471D3BF791}" srcOrd="1" destOrd="0" parTransId="{D62402DD-0B66-4772-9461-58449E4C6C8F}" sibTransId="{548F7266-B964-4743-8AFC-BB7519CE81E6}"/>
    <dgm:cxn modelId="{CE13A957-C137-48F9-84A3-2B468464831D}" type="presOf" srcId="{A6C0C809-FB83-4F79-9DCE-C04CA5E82B99}" destId="{2303ECE7-ED26-467F-B533-48D8C8F2C3D6}" srcOrd="0" destOrd="3" presId="urn:microsoft.com/office/officeart/2005/8/layout/vList2"/>
    <dgm:cxn modelId="{62DC117A-6F3D-4217-9961-D391A5ADD4F4}" srcId="{30501939-4053-4079-B1D7-2EACFD6C735B}" destId="{A6C0C809-FB83-4F79-9DCE-C04CA5E82B99}" srcOrd="3" destOrd="0" parTransId="{D2CB680B-FBD5-43B3-B7EF-6A8EBAF1A253}" sibTransId="{4C24C14E-A7E7-4C80-ADC4-53BCE329A76C}"/>
    <dgm:cxn modelId="{D1E0975A-1E62-4094-A96F-F117F3C533B1}" type="presOf" srcId="{1B90EE5C-433C-4AAF-9644-B31E24C459C8}" destId="{C4EFD304-3E8D-4EA8-ABB1-3240FFCB601C}" srcOrd="0" destOrd="0" presId="urn:microsoft.com/office/officeart/2005/8/layout/vList2"/>
    <dgm:cxn modelId="{5D3A6389-3073-40D5-AC3F-D5AB6E7F28FD}" type="presOf" srcId="{30501939-4053-4079-B1D7-2EACFD6C735B}" destId="{946F58C9-8146-4230-9730-D55073415CB8}" srcOrd="0" destOrd="0" presId="urn:microsoft.com/office/officeart/2005/8/layout/vList2"/>
    <dgm:cxn modelId="{BF847CAD-7614-45AB-8A1A-CFE38B134868}" type="presOf" srcId="{A3B5FAB6-C4C0-4259-8F50-22C612A4164D}" destId="{2303ECE7-ED26-467F-B533-48D8C8F2C3D6}" srcOrd="0" destOrd="2" presId="urn:microsoft.com/office/officeart/2005/8/layout/vList2"/>
    <dgm:cxn modelId="{6A7752B6-6369-4054-B252-CB6968E61D8B}" type="presOf" srcId="{C838B45D-A439-4A98-9FE7-6F452463455F}" destId="{2303ECE7-ED26-467F-B533-48D8C8F2C3D6}" srcOrd="0" destOrd="4" presId="urn:microsoft.com/office/officeart/2005/8/layout/vList2"/>
    <dgm:cxn modelId="{5417BDD0-3D02-414B-A6E2-DA145A52989F}" type="presOf" srcId="{D2AAD867-40A0-4032-8B90-F92058AAD5F8}" destId="{2303ECE7-ED26-467F-B533-48D8C8F2C3D6}" srcOrd="0" destOrd="0" presId="urn:microsoft.com/office/officeart/2005/8/layout/vList2"/>
    <dgm:cxn modelId="{AA48DBD5-B9A5-48A8-88CE-8C5C360F8CB0}" type="presOf" srcId="{317F3FEC-6A55-44FC-8144-95471D3BF791}" destId="{2303ECE7-ED26-467F-B533-48D8C8F2C3D6}" srcOrd="0" destOrd="1" presId="urn:microsoft.com/office/officeart/2005/8/layout/vList2"/>
    <dgm:cxn modelId="{0650B3D6-D5D0-47A9-A856-41F6DB04CD6E}" type="presOf" srcId="{6146DB66-0E7B-4953-807E-69F6AD677EB2}" destId="{2303ECE7-ED26-467F-B533-48D8C8F2C3D6}" srcOrd="0" destOrd="6" presId="urn:microsoft.com/office/officeart/2005/8/layout/vList2"/>
    <dgm:cxn modelId="{30FC45E3-427E-4F5D-A7F9-43065827CBA3}" srcId="{30501939-4053-4079-B1D7-2EACFD6C735B}" destId="{6146DB66-0E7B-4953-807E-69F6AD677EB2}" srcOrd="6" destOrd="0" parTransId="{4D47CCBF-159B-46F1-87D2-094DD21AF7A6}" sibTransId="{3E4A5D8B-84E2-4544-9F78-207A14403148}"/>
    <dgm:cxn modelId="{6A02DAFA-7C7B-47FC-974F-F1C03AEF9D5C}" srcId="{30501939-4053-4079-B1D7-2EACFD6C735B}" destId="{C838B45D-A439-4A98-9FE7-6F452463455F}" srcOrd="4" destOrd="0" parTransId="{066A94E8-61C9-4419-9148-B7DFED5D5299}" sibTransId="{4D6E8A04-7835-4A28-AB21-4F76FBD8D5F5}"/>
    <dgm:cxn modelId="{B680248D-F61E-4AA6-BFCB-DD9443479423}" type="presParOf" srcId="{C4EFD304-3E8D-4EA8-ABB1-3240FFCB601C}" destId="{946F58C9-8146-4230-9730-D55073415CB8}" srcOrd="0" destOrd="0" presId="urn:microsoft.com/office/officeart/2005/8/layout/vList2"/>
    <dgm:cxn modelId="{01C9149E-B908-4F24-8701-C9DF5B92627A}" type="presParOf" srcId="{C4EFD304-3E8D-4EA8-ABB1-3240FFCB601C}" destId="{2303ECE7-ED26-467F-B533-48D8C8F2C3D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676ADA3-C9B0-45E1-B08B-D3341B11CF17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2EDDA8B4-7876-411E-B8EF-BC7D35462CBF}">
      <dgm:prSet phldrT="[Text]" custT="1"/>
      <dgm:spPr/>
      <dgm:t>
        <a:bodyPr/>
        <a:lstStyle/>
        <a:p>
          <a:r>
            <a:rPr lang="en-US" sz="4400" dirty="0"/>
            <a:t>Management Information Systems</a:t>
          </a:r>
        </a:p>
      </dgm:t>
    </dgm:pt>
    <dgm:pt modelId="{1C22EF44-55F6-4457-A27D-D825E047C5E7}" type="parTrans" cxnId="{8E9E9FEE-7848-4B88-841C-CFA724A73A62}">
      <dgm:prSet/>
      <dgm:spPr/>
      <dgm:t>
        <a:bodyPr/>
        <a:lstStyle/>
        <a:p>
          <a:endParaRPr lang="en-US"/>
        </a:p>
      </dgm:t>
    </dgm:pt>
    <dgm:pt modelId="{5CA65852-EB40-403B-9083-5331564BC4FB}" type="sibTrans" cxnId="{8E9E9FEE-7848-4B88-841C-CFA724A73A62}">
      <dgm:prSet/>
      <dgm:spPr/>
      <dgm:t>
        <a:bodyPr/>
        <a:lstStyle/>
        <a:p>
          <a:endParaRPr lang="en-US"/>
        </a:p>
      </dgm:t>
    </dgm:pt>
    <dgm:pt modelId="{310249AD-34EF-485F-9286-CA5C28A2753B}" type="pres">
      <dgm:prSet presAssocID="{F676ADA3-C9B0-45E1-B08B-D3341B11CF17}" presName="compositeShape" presStyleCnt="0">
        <dgm:presLayoutVars>
          <dgm:chMax val="7"/>
          <dgm:dir/>
          <dgm:resizeHandles val="exact"/>
        </dgm:presLayoutVars>
      </dgm:prSet>
      <dgm:spPr/>
    </dgm:pt>
    <dgm:pt modelId="{E4A37FFD-CBCC-4C78-9C76-41A7B8BAD9D7}" type="pres">
      <dgm:prSet presAssocID="{2EDDA8B4-7876-411E-B8EF-BC7D35462CBF}" presName="circ1TxSh" presStyleLbl="vennNode1" presStyleIdx="0" presStyleCnt="1" custLinFactNeighborX="-6913" custLinFactNeighborY="4270"/>
      <dgm:spPr/>
    </dgm:pt>
  </dgm:ptLst>
  <dgm:cxnLst>
    <dgm:cxn modelId="{AF36594F-89F8-47FE-9306-37E92B832A92}" type="presOf" srcId="{2EDDA8B4-7876-411E-B8EF-BC7D35462CBF}" destId="{E4A37FFD-CBCC-4C78-9C76-41A7B8BAD9D7}" srcOrd="0" destOrd="0" presId="urn:microsoft.com/office/officeart/2005/8/layout/venn1"/>
    <dgm:cxn modelId="{DC409EA4-D63F-403E-B9CC-93DF1B7FD553}" type="presOf" srcId="{F676ADA3-C9B0-45E1-B08B-D3341B11CF17}" destId="{310249AD-34EF-485F-9286-CA5C28A2753B}" srcOrd="0" destOrd="0" presId="urn:microsoft.com/office/officeart/2005/8/layout/venn1"/>
    <dgm:cxn modelId="{8E9E9FEE-7848-4B88-841C-CFA724A73A62}" srcId="{F676ADA3-C9B0-45E1-B08B-D3341B11CF17}" destId="{2EDDA8B4-7876-411E-B8EF-BC7D35462CBF}" srcOrd="0" destOrd="0" parTransId="{1C22EF44-55F6-4457-A27D-D825E047C5E7}" sibTransId="{5CA65852-EB40-403B-9083-5331564BC4FB}"/>
    <dgm:cxn modelId="{A74F2F09-32EE-46A1-9EC3-B1CD37FDB450}" type="presParOf" srcId="{310249AD-34EF-485F-9286-CA5C28A2753B}" destId="{E4A37FFD-CBCC-4C78-9C76-41A7B8BAD9D7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B90EE5C-433C-4AAF-9644-B31E24C459C8}" type="doc">
      <dgm:prSet loTypeId="urn:microsoft.com/office/officeart/2005/8/layout/vList2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0501939-4053-4079-B1D7-2EACFD6C735B}">
      <dgm:prSet phldrT="[Text]" custT="1"/>
      <dgm:spPr/>
      <dgm:t>
        <a:bodyPr/>
        <a:lstStyle/>
        <a:p>
          <a:r>
            <a:rPr lang="en-US" sz="4600" dirty="0"/>
            <a:t>Data Processing</a:t>
          </a:r>
        </a:p>
        <a:p>
          <a:r>
            <a:rPr lang="en-US" sz="2400" dirty="0"/>
            <a:t>(“Data Engineering”)</a:t>
          </a:r>
        </a:p>
      </dgm:t>
    </dgm:pt>
    <dgm:pt modelId="{B862A156-AFC1-4BEF-948D-561CEC622A07}" type="parTrans" cxnId="{EADCB90F-208D-4B18-9E19-808D4E10B1FC}">
      <dgm:prSet/>
      <dgm:spPr/>
      <dgm:t>
        <a:bodyPr/>
        <a:lstStyle/>
        <a:p>
          <a:endParaRPr lang="en-US"/>
        </a:p>
      </dgm:t>
    </dgm:pt>
    <dgm:pt modelId="{8AE7DB34-E766-4F2A-9555-F755FB00B580}" type="sibTrans" cxnId="{EADCB90F-208D-4B18-9E19-808D4E10B1FC}">
      <dgm:prSet/>
      <dgm:spPr/>
      <dgm:t>
        <a:bodyPr/>
        <a:lstStyle/>
        <a:p>
          <a:endParaRPr lang="en-US"/>
        </a:p>
      </dgm:t>
    </dgm:pt>
    <dgm:pt modelId="{D2AAD867-40A0-4032-8B90-F92058AAD5F8}">
      <dgm:prSet phldrT="[Text]"/>
      <dgm:spPr/>
      <dgm:t>
        <a:bodyPr/>
        <a:lstStyle/>
        <a:p>
          <a:r>
            <a:rPr lang="en-US" dirty="0"/>
            <a:t>Cloud Computing</a:t>
          </a:r>
        </a:p>
      </dgm:t>
    </dgm:pt>
    <dgm:pt modelId="{311D11AD-D65D-4B02-BD09-999FB13275ED}" type="parTrans" cxnId="{658ECA1B-B894-4FDB-A0F8-2C9F83162F40}">
      <dgm:prSet/>
      <dgm:spPr/>
      <dgm:t>
        <a:bodyPr/>
        <a:lstStyle/>
        <a:p>
          <a:endParaRPr lang="en-US"/>
        </a:p>
      </dgm:t>
    </dgm:pt>
    <dgm:pt modelId="{B1B9D905-8622-4C3E-9525-E15D9398E5E5}" type="sibTrans" cxnId="{658ECA1B-B894-4FDB-A0F8-2C9F83162F40}">
      <dgm:prSet/>
      <dgm:spPr/>
      <dgm:t>
        <a:bodyPr/>
        <a:lstStyle/>
        <a:p>
          <a:endParaRPr lang="en-US"/>
        </a:p>
      </dgm:t>
    </dgm:pt>
    <dgm:pt modelId="{57D4BAC9-E19E-4780-AFCB-2C72625C3255}">
      <dgm:prSet phldrT="[Text]"/>
      <dgm:spPr/>
      <dgm:t>
        <a:bodyPr/>
        <a:lstStyle/>
        <a:p>
          <a:r>
            <a:rPr lang="en-US" dirty="0"/>
            <a:t>Accounting</a:t>
          </a:r>
        </a:p>
      </dgm:t>
    </dgm:pt>
    <dgm:pt modelId="{EE658328-149C-45C9-B263-B64FF3C0DDB1}" type="parTrans" cxnId="{72DD3A31-B42F-4C68-9B22-DABEF33B2C75}">
      <dgm:prSet/>
      <dgm:spPr/>
      <dgm:t>
        <a:bodyPr/>
        <a:lstStyle/>
        <a:p>
          <a:endParaRPr lang="en-US"/>
        </a:p>
      </dgm:t>
    </dgm:pt>
    <dgm:pt modelId="{EACBC2D6-B4D9-4E67-B224-C219219A767C}" type="sibTrans" cxnId="{72DD3A31-B42F-4C68-9B22-DABEF33B2C75}">
      <dgm:prSet/>
      <dgm:spPr/>
      <dgm:t>
        <a:bodyPr/>
        <a:lstStyle/>
        <a:p>
          <a:endParaRPr lang="en-US"/>
        </a:p>
      </dgm:t>
    </dgm:pt>
    <dgm:pt modelId="{CA94B4A8-ED70-470A-8C46-98C73CB03D8D}">
      <dgm:prSet phldrT="[Text]"/>
      <dgm:spPr/>
      <dgm:t>
        <a:bodyPr/>
        <a:lstStyle/>
        <a:p>
          <a:r>
            <a:rPr lang="en-US" dirty="0"/>
            <a:t>Applications Architecture</a:t>
          </a:r>
        </a:p>
      </dgm:t>
    </dgm:pt>
    <dgm:pt modelId="{6C17D821-3708-46DB-8930-7C5EA34967A7}" type="parTrans" cxnId="{ABCDFFD0-839B-48EB-9BC5-3FB01F1B2BDC}">
      <dgm:prSet/>
      <dgm:spPr/>
      <dgm:t>
        <a:bodyPr/>
        <a:lstStyle/>
        <a:p>
          <a:endParaRPr lang="en-US"/>
        </a:p>
      </dgm:t>
    </dgm:pt>
    <dgm:pt modelId="{8B6557F5-886B-4B66-9E4B-F9C9C8340D5A}" type="sibTrans" cxnId="{ABCDFFD0-839B-48EB-9BC5-3FB01F1B2BDC}">
      <dgm:prSet/>
      <dgm:spPr/>
      <dgm:t>
        <a:bodyPr/>
        <a:lstStyle/>
        <a:p>
          <a:endParaRPr lang="en-US"/>
        </a:p>
      </dgm:t>
    </dgm:pt>
    <dgm:pt modelId="{C4EFD304-3E8D-4EA8-ABB1-3240FFCB601C}" type="pres">
      <dgm:prSet presAssocID="{1B90EE5C-433C-4AAF-9644-B31E24C459C8}" presName="linear" presStyleCnt="0">
        <dgm:presLayoutVars>
          <dgm:animLvl val="lvl"/>
          <dgm:resizeHandles val="exact"/>
        </dgm:presLayoutVars>
      </dgm:prSet>
      <dgm:spPr/>
    </dgm:pt>
    <dgm:pt modelId="{946F58C9-8146-4230-9730-D55073415CB8}" type="pres">
      <dgm:prSet presAssocID="{30501939-4053-4079-B1D7-2EACFD6C735B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2303ECE7-ED26-467F-B533-48D8C8F2C3D6}" type="pres">
      <dgm:prSet presAssocID="{30501939-4053-4079-B1D7-2EACFD6C735B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EADCB90F-208D-4B18-9E19-808D4E10B1FC}" srcId="{1B90EE5C-433C-4AAF-9644-B31E24C459C8}" destId="{30501939-4053-4079-B1D7-2EACFD6C735B}" srcOrd="0" destOrd="0" parTransId="{B862A156-AFC1-4BEF-948D-561CEC622A07}" sibTransId="{8AE7DB34-E766-4F2A-9555-F755FB00B580}"/>
    <dgm:cxn modelId="{658ECA1B-B894-4FDB-A0F8-2C9F83162F40}" srcId="{30501939-4053-4079-B1D7-2EACFD6C735B}" destId="{D2AAD867-40A0-4032-8B90-F92058AAD5F8}" srcOrd="0" destOrd="0" parTransId="{311D11AD-D65D-4B02-BD09-999FB13275ED}" sibTransId="{B1B9D905-8622-4C3E-9525-E15D9398E5E5}"/>
    <dgm:cxn modelId="{72DD3A31-B42F-4C68-9B22-DABEF33B2C75}" srcId="{30501939-4053-4079-B1D7-2EACFD6C735B}" destId="{57D4BAC9-E19E-4780-AFCB-2C72625C3255}" srcOrd="2" destOrd="0" parTransId="{EE658328-149C-45C9-B263-B64FF3C0DDB1}" sibTransId="{EACBC2D6-B4D9-4E67-B224-C219219A767C}"/>
    <dgm:cxn modelId="{9CEAB054-1886-46B2-AA2A-71BDD2715B58}" type="presOf" srcId="{CA94B4A8-ED70-470A-8C46-98C73CB03D8D}" destId="{2303ECE7-ED26-467F-B533-48D8C8F2C3D6}" srcOrd="0" destOrd="1" presId="urn:microsoft.com/office/officeart/2005/8/layout/vList2"/>
    <dgm:cxn modelId="{D1E0975A-1E62-4094-A96F-F117F3C533B1}" type="presOf" srcId="{1B90EE5C-433C-4AAF-9644-B31E24C459C8}" destId="{C4EFD304-3E8D-4EA8-ABB1-3240FFCB601C}" srcOrd="0" destOrd="0" presId="urn:microsoft.com/office/officeart/2005/8/layout/vList2"/>
    <dgm:cxn modelId="{5D3A6389-3073-40D5-AC3F-D5AB6E7F28FD}" type="presOf" srcId="{30501939-4053-4079-B1D7-2EACFD6C735B}" destId="{946F58C9-8146-4230-9730-D55073415CB8}" srcOrd="0" destOrd="0" presId="urn:microsoft.com/office/officeart/2005/8/layout/vList2"/>
    <dgm:cxn modelId="{6F5CDB9F-13AA-4443-B477-0FE6FBE78D08}" type="presOf" srcId="{57D4BAC9-E19E-4780-AFCB-2C72625C3255}" destId="{2303ECE7-ED26-467F-B533-48D8C8F2C3D6}" srcOrd="0" destOrd="2" presId="urn:microsoft.com/office/officeart/2005/8/layout/vList2"/>
    <dgm:cxn modelId="{5417BDD0-3D02-414B-A6E2-DA145A52989F}" type="presOf" srcId="{D2AAD867-40A0-4032-8B90-F92058AAD5F8}" destId="{2303ECE7-ED26-467F-B533-48D8C8F2C3D6}" srcOrd="0" destOrd="0" presId="urn:microsoft.com/office/officeart/2005/8/layout/vList2"/>
    <dgm:cxn modelId="{ABCDFFD0-839B-48EB-9BC5-3FB01F1B2BDC}" srcId="{30501939-4053-4079-B1D7-2EACFD6C735B}" destId="{CA94B4A8-ED70-470A-8C46-98C73CB03D8D}" srcOrd="1" destOrd="0" parTransId="{6C17D821-3708-46DB-8930-7C5EA34967A7}" sibTransId="{8B6557F5-886B-4B66-9E4B-F9C9C8340D5A}"/>
    <dgm:cxn modelId="{B680248D-F61E-4AA6-BFCB-DD9443479423}" type="presParOf" srcId="{C4EFD304-3E8D-4EA8-ABB1-3240FFCB601C}" destId="{946F58C9-8146-4230-9730-D55073415CB8}" srcOrd="0" destOrd="0" presId="urn:microsoft.com/office/officeart/2005/8/layout/vList2"/>
    <dgm:cxn modelId="{01C9149E-B908-4F24-8701-C9DF5B92627A}" type="presParOf" srcId="{C4EFD304-3E8D-4EA8-ABB1-3240FFCB601C}" destId="{2303ECE7-ED26-467F-B533-48D8C8F2C3D6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676ADA3-C9B0-45E1-B08B-D3341B11CF17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2EDDA8B4-7876-411E-B8EF-BC7D35462CBF}">
      <dgm:prSet phldrT="[Text]"/>
      <dgm:spPr/>
      <dgm:t>
        <a:bodyPr/>
        <a:lstStyle/>
        <a:p>
          <a:r>
            <a:rPr lang="en-US" dirty="0"/>
            <a:t>Software Engineering</a:t>
          </a:r>
        </a:p>
      </dgm:t>
    </dgm:pt>
    <dgm:pt modelId="{1C22EF44-55F6-4457-A27D-D825E047C5E7}" type="parTrans" cxnId="{8E9E9FEE-7848-4B88-841C-CFA724A73A62}">
      <dgm:prSet/>
      <dgm:spPr/>
      <dgm:t>
        <a:bodyPr/>
        <a:lstStyle/>
        <a:p>
          <a:endParaRPr lang="en-US"/>
        </a:p>
      </dgm:t>
    </dgm:pt>
    <dgm:pt modelId="{5CA65852-EB40-403B-9083-5331564BC4FB}" type="sibTrans" cxnId="{8E9E9FEE-7848-4B88-841C-CFA724A73A62}">
      <dgm:prSet/>
      <dgm:spPr/>
      <dgm:t>
        <a:bodyPr/>
        <a:lstStyle/>
        <a:p>
          <a:endParaRPr lang="en-US"/>
        </a:p>
      </dgm:t>
    </dgm:pt>
    <dgm:pt modelId="{F0028940-C8E8-4036-904C-B0667BC30FAC}">
      <dgm:prSet phldrT="[Text]"/>
      <dgm:spPr/>
      <dgm:t>
        <a:bodyPr/>
        <a:lstStyle/>
        <a:p>
          <a:r>
            <a:rPr lang="en-US" dirty="0"/>
            <a:t>Management Information Services</a:t>
          </a:r>
        </a:p>
      </dgm:t>
    </dgm:pt>
    <dgm:pt modelId="{8B5974CB-2CA0-44E1-95FA-0BCF26A173C7}" type="parTrans" cxnId="{A898A9AB-D725-4491-B94F-B2FE45E34257}">
      <dgm:prSet/>
      <dgm:spPr/>
      <dgm:t>
        <a:bodyPr/>
        <a:lstStyle/>
        <a:p>
          <a:endParaRPr lang="en-US"/>
        </a:p>
      </dgm:t>
    </dgm:pt>
    <dgm:pt modelId="{F2B04960-9455-482C-B4B1-798FD88C9E09}" type="sibTrans" cxnId="{A898A9AB-D725-4491-B94F-B2FE45E34257}">
      <dgm:prSet/>
      <dgm:spPr/>
      <dgm:t>
        <a:bodyPr/>
        <a:lstStyle/>
        <a:p>
          <a:endParaRPr lang="en-US"/>
        </a:p>
      </dgm:t>
    </dgm:pt>
    <dgm:pt modelId="{ACFBE85E-C22F-4B27-9BFA-652DA84BD2F7}">
      <dgm:prSet phldrT="[Text]"/>
      <dgm:spPr/>
      <dgm:t>
        <a:bodyPr/>
        <a:lstStyle/>
        <a:p>
          <a:r>
            <a:rPr lang="en-US" dirty="0"/>
            <a:t>Computer Science</a:t>
          </a:r>
        </a:p>
      </dgm:t>
    </dgm:pt>
    <dgm:pt modelId="{B89D7C33-5EC6-4137-AF26-3CE0F092F534}" type="sibTrans" cxnId="{618760EF-62B0-4152-AC48-C35AB4C99DB0}">
      <dgm:prSet/>
      <dgm:spPr/>
      <dgm:t>
        <a:bodyPr/>
        <a:lstStyle/>
        <a:p>
          <a:endParaRPr lang="en-US"/>
        </a:p>
      </dgm:t>
    </dgm:pt>
    <dgm:pt modelId="{CBDEBF27-9728-4D57-9B59-0787B4B59CD3}" type="parTrans" cxnId="{618760EF-62B0-4152-AC48-C35AB4C99DB0}">
      <dgm:prSet/>
      <dgm:spPr/>
      <dgm:t>
        <a:bodyPr/>
        <a:lstStyle/>
        <a:p>
          <a:endParaRPr lang="en-US"/>
        </a:p>
      </dgm:t>
    </dgm:pt>
    <dgm:pt modelId="{310249AD-34EF-485F-9286-CA5C28A2753B}" type="pres">
      <dgm:prSet presAssocID="{F676ADA3-C9B0-45E1-B08B-D3341B11CF17}" presName="compositeShape" presStyleCnt="0">
        <dgm:presLayoutVars>
          <dgm:chMax val="7"/>
          <dgm:dir/>
          <dgm:resizeHandles val="exact"/>
        </dgm:presLayoutVars>
      </dgm:prSet>
      <dgm:spPr/>
    </dgm:pt>
    <dgm:pt modelId="{FB2A3CD3-9F37-4C1B-889D-10B6834B9C35}" type="pres">
      <dgm:prSet presAssocID="{2EDDA8B4-7876-411E-B8EF-BC7D35462CBF}" presName="circ1" presStyleLbl="vennNode1" presStyleIdx="0" presStyleCnt="3"/>
      <dgm:spPr/>
    </dgm:pt>
    <dgm:pt modelId="{10BC0144-F6E4-490F-A2ED-C778E216E34B}" type="pres">
      <dgm:prSet presAssocID="{2EDDA8B4-7876-411E-B8EF-BC7D35462CB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09E5B50-07D0-4DC9-834F-B3B126084600}" type="pres">
      <dgm:prSet presAssocID="{ACFBE85E-C22F-4B27-9BFA-652DA84BD2F7}" presName="circ2" presStyleLbl="vennNode1" presStyleIdx="1" presStyleCnt="3"/>
      <dgm:spPr/>
    </dgm:pt>
    <dgm:pt modelId="{526409A9-BF22-4BD3-B3A7-AA1BE1B6235D}" type="pres">
      <dgm:prSet presAssocID="{ACFBE85E-C22F-4B27-9BFA-652DA84BD2F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F078E8B-5BC2-49BD-A11E-C6E2D4240712}" type="pres">
      <dgm:prSet presAssocID="{F0028940-C8E8-4036-904C-B0667BC30FAC}" presName="circ3" presStyleLbl="vennNode1" presStyleIdx="2" presStyleCnt="3" custLinFactNeighborX="993" custLinFactNeighborY="-331"/>
      <dgm:spPr/>
    </dgm:pt>
    <dgm:pt modelId="{ABE55582-6BC4-4DCB-9A89-9C639525A579}" type="pres">
      <dgm:prSet presAssocID="{F0028940-C8E8-4036-904C-B0667BC30FA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231C3C0E-C974-4314-A526-E1F60EA51FC7}" type="presOf" srcId="{F0028940-C8E8-4036-904C-B0667BC30FAC}" destId="{5F078E8B-5BC2-49BD-A11E-C6E2D4240712}" srcOrd="0" destOrd="0" presId="urn:microsoft.com/office/officeart/2005/8/layout/venn1"/>
    <dgm:cxn modelId="{469B4C20-3A37-4400-8929-4BD373808C7D}" type="presOf" srcId="{2EDDA8B4-7876-411E-B8EF-BC7D35462CBF}" destId="{10BC0144-F6E4-490F-A2ED-C778E216E34B}" srcOrd="1" destOrd="0" presId="urn:microsoft.com/office/officeart/2005/8/layout/venn1"/>
    <dgm:cxn modelId="{D12D672B-286A-4733-BE55-1BD35A1CBFB3}" type="presOf" srcId="{ACFBE85E-C22F-4B27-9BFA-652DA84BD2F7}" destId="{526409A9-BF22-4BD3-B3A7-AA1BE1B6235D}" srcOrd="1" destOrd="0" presId="urn:microsoft.com/office/officeart/2005/8/layout/venn1"/>
    <dgm:cxn modelId="{0ABEFC63-ACED-46F8-9D84-C8062E505A13}" type="presOf" srcId="{2EDDA8B4-7876-411E-B8EF-BC7D35462CBF}" destId="{FB2A3CD3-9F37-4C1B-889D-10B6834B9C35}" srcOrd="0" destOrd="0" presId="urn:microsoft.com/office/officeart/2005/8/layout/venn1"/>
    <dgm:cxn modelId="{DF7C667F-64E9-4F0E-9C8E-C3DB14A18831}" type="presOf" srcId="{ACFBE85E-C22F-4B27-9BFA-652DA84BD2F7}" destId="{009E5B50-07D0-4DC9-834F-B3B126084600}" srcOrd="0" destOrd="0" presId="urn:microsoft.com/office/officeart/2005/8/layout/venn1"/>
    <dgm:cxn modelId="{DC409EA4-D63F-403E-B9CC-93DF1B7FD553}" type="presOf" srcId="{F676ADA3-C9B0-45E1-B08B-D3341B11CF17}" destId="{310249AD-34EF-485F-9286-CA5C28A2753B}" srcOrd="0" destOrd="0" presId="urn:microsoft.com/office/officeart/2005/8/layout/venn1"/>
    <dgm:cxn modelId="{A898A9AB-D725-4491-B94F-B2FE45E34257}" srcId="{F676ADA3-C9B0-45E1-B08B-D3341B11CF17}" destId="{F0028940-C8E8-4036-904C-B0667BC30FAC}" srcOrd="2" destOrd="0" parTransId="{8B5974CB-2CA0-44E1-95FA-0BCF26A173C7}" sibTransId="{F2B04960-9455-482C-B4B1-798FD88C9E09}"/>
    <dgm:cxn modelId="{C14DA2E3-CE8E-42ED-98DB-3B8B8DD44330}" type="presOf" srcId="{F0028940-C8E8-4036-904C-B0667BC30FAC}" destId="{ABE55582-6BC4-4DCB-9A89-9C639525A579}" srcOrd="1" destOrd="0" presId="urn:microsoft.com/office/officeart/2005/8/layout/venn1"/>
    <dgm:cxn modelId="{8E9E9FEE-7848-4B88-841C-CFA724A73A62}" srcId="{F676ADA3-C9B0-45E1-B08B-D3341B11CF17}" destId="{2EDDA8B4-7876-411E-B8EF-BC7D35462CBF}" srcOrd="0" destOrd="0" parTransId="{1C22EF44-55F6-4457-A27D-D825E047C5E7}" sibTransId="{5CA65852-EB40-403B-9083-5331564BC4FB}"/>
    <dgm:cxn modelId="{618760EF-62B0-4152-AC48-C35AB4C99DB0}" srcId="{F676ADA3-C9B0-45E1-B08B-D3341B11CF17}" destId="{ACFBE85E-C22F-4B27-9BFA-652DA84BD2F7}" srcOrd="1" destOrd="0" parTransId="{CBDEBF27-9728-4D57-9B59-0787B4B59CD3}" sibTransId="{B89D7C33-5EC6-4137-AF26-3CE0F092F534}"/>
    <dgm:cxn modelId="{33394A32-561E-43A2-8105-95453013752F}" type="presParOf" srcId="{310249AD-34EF-485F-9286-CA5C28A2753B}" destId="{FB2A3CD3-9F37-4C1B-889D-10B6834B9C35}" srcOrd="0" destOrd="0" presId="urn:microsoft.com/office/officeart/2005/8/layout/venn1"/>
    <dgm:cxn modelId="{572BC55B-7161-405C-8EB2-4007F338A4D0}" type="presParOf" srcId="{310249AD-34EF-485F-9286-CA5C28A2753B}" destId="{10BC0144-F6E4-490F-A2ED-C778E216E34B}" srcOrd="1" destOrd="0" presId="urn:microsoft.com/office/officeart/2005/8/layout/venn1"/>
    <dgm:cxn modelId="{1EB6F089-BA7C-4061-9C67-57EA9BB6AA84}" type="presParOf" srcId="{310249AD-34EF-485F-9286-CA5C28A2753B}" destId="{009E5B50-07D0-4DC9-834F-B3B126084600}" srcOrd="2" destOrd="0" presId="urn:microsoft.com/office/officeart/2005/8/layout/venn1"/>
    <dgm:cxn modelId="{E685D645-43F3-4C46-BED1-642255D60E5C}" type="presParOf" srcId="{310249AD-34EF-485F-9286-CA5C28A2753B}" destId="{526409A9-BF22-4BD3-B3A7-AA1BE1B6235D}" srcOrd="3" destOrd="0" presId="urn:microsoft.com/office/officeart/2005/8/layout/venn1"/>
    <dgm:cxn modelId="{96F86160-C4C4-4F29-A499-73E5FA3BB3A9}" type="presParOf" srcId="{310249AD-34EF-485F-9286-CA5C28A2753B}" destId="{5F078E8B-5BC2-49BD-A11E-C6E2D4240712}" srcOrd="4" destOrd="0" presId="urn:microsoft.com/office/officeart/2005/8/layout/venn1"/>
    <dgm:cxn modelId="{563E4A99-FB03-4ABC-8ACA-0C3947C2A4B6}" type="presParOf" srcId="{310249AD-34EF-485F-9286-CA5C28A2753B}" destId="{ABE55582-6BC4-4DCB-9A89-9C639525A579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DC5C838-D2D4-4481-BACC-9F75612F7A4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39D3B4-7E9E-49DC-A929-5461F9EAC5B7}">
      <dgm:prSet phldrT="[Text]"/>
      <dgm:spPr/>
      <dgm:t>
        <a:bodyPr/>
        <a:lstStyle/>
        <a:p>
          <a:r>
            <a:rPr lang="en-US" dirty="0"/>
            <a:t>Customer-Centric</a:t>
          </a:r>
        </a:p>
      </dgm:t>
    </dgm:pt>
    <dgm:pt modelId="{427C408B-0E3F-4854-B231-5DE3ABC173D0}" type="parTrans" cxnId="{15E0FB4D-591C-4C6D-9D8B-B2CCE7B8ECE0}">
      <dgm:prSet/>
      <dgm:spPr/>
      <dgm:t>
        <a:bodyPr/>
        <a:lstStyle/>
        <a:p>
          <a:endParaRPr lang="en-US"/>
        </a:p>
      </dgm:t>
    </dgm:pt>
    <dgm:pt modelId="{AAD8E403-7159-4582-8196-8D3FB5F3C6A7}" type="sibTrans" cxnId="{15E0FB4D-591C-4C6D-9D8B-B2CCE7B8ECE0}">
      <dgm:prSet/>
      <dgm:spPr/>
      <dgm:t>
        <a:bodyPr/>
        <a:lstStyle/>
        <a:p>
          <a:endParaRPr lang="en-US"/>
        </a:p>
      </dgm:t>
    </dgm:pt>
    <dgm:pt modelId="{57395538-E8C5-414D-8D2C-919C7184115E}">
      <dgm:prSet phldrT="[Text]"/>
      <dgm:spPr/>
      <dgm:t>
        <a:bodyPr/>
        <a:lstStyle/>
        <a:p>
          <a:r>
            <a:rPr lang="en-US" dirty="0"/>
            <a:t>24/7 uptime</a:t>
          </a:r>
        </a:p>
      </dgm:t>
    </dgm:pt>
    <dgm:pt modelId="{B060E503-6963-4F22-8B07-98FB31E99F3D}" type="parTrans" cxnId="{893700D8-0D4B-42AA-809C-A572BBCAF45E}">
      <dgm:prSet/>
      <dgm:spPr/>
      <dgm:t>
        <a:bodyPr/>
        <a:lstStyle/>
        <a:p>
          <a:endParaRPr lang="en-US"/>
        </a:p>
      </dgm:t>
    </dgm:pt>
    <dgm:pt modelId="{3DCC73CB-586C-44B8-9111-826288B4BC0D}" type="sibTrans" cxnId="{893700D8-0D4B-42AA-809C-A572BBCAF45E}">
      <dgm:prSet/>
      <dgm:spPr/>
      <dgm:t>
        <a:bodyPr/>
        <a:lstStyle/>
        <a:p>
          <a:endParaRPr lang="en-US"/>
        </a:p>
      </dgm:t>
    </dgm:pt>
    <dgm:pt modelId="{2344DB75-6470-4802-9D2A-7B0CA0BA2CE0}">
      <dgm:prSet phldrT="[Text]"/>
      <dgm:spPr/>
      <dgm:t>
        <a:bodyPr/>
        <a:lstStyle/>
        <a:p>
          <a:r>
            <a:rPr lang="en-US" dirty="0"/>
            <a:t>In the past, </a:t>
          </a:r>
          <a:r>
            <a:rPr lang="en-US" i="1" dirty="0"/>
            <a:t>maintenance-centric</a:t>
          </a:r>
          <a:r>
            <a:rPr lang="en-US" dirty="0"/>
            <a:t> was the goal.   One would design systems to keep maintenance easy; that is, to minimize maintenance time.   It was a given to have to take down a system for an hour on a Sunday night.   Today, that is not OK</a:t>
          </a:r>
        </a:p>
      </dgm:t>
    </dgm:pt>
    <dgm:pt modelId="{09F12003-7AD1-405F-A70D-74696213442C}" type="parTrans" cxnId="{5F61F804-0795-4174-AE45-184EB66311E9}">
      <dgm:prSet/>
      <dgm:spPr/>
      <dgm:t>
        <a:bodyPr/>
        <a:lstStyle/>
        <a:p>
          <a:endParaRPr lang="en-US"/>
        </a:p>
      </dgm:t>
    </dgm:pt>
    <dgm:pt modelId="{92100248-5EE2-4147-8012-E86E02A27F0D}" type="sibTrans" cxnId="{5F61F804-0795-4174-AE45-184EB66311E9}">
      <dgm:prSet/>
      <dgm:spPr/>
      <dgm:t>
        <a:bodyPr/>
        <a:lstStyle/>
        <a:p>
          <a:endParaRPr lang="en-US"/>
        </a:p>
      </dgm:t>
    </dgm:pt>
    <dgm:pt modelId="{D6043E3C-9E0D-49A0-8241-9FC9C003D74D}" type="pres">
      <dgm:prSet presAssocID="{EDC5C838-D2D4-4481-BACC-9F75612F7A45}" presName="linear" presStyleCnt="0">
        <dgm:presLayoutVars>
          <dgm:animLvl val="lvl"/>
          <dgm:resizeHandles val="exact"/>
        </dgm:presLayoutVars>
      </dgm:prSet>
      <dgm:spPr/>
    </dgm:pt>
    <dgm:pt modelId="{EBAEBD45-C45A-4E7F-9E99-92C759D2F692}" type="pres">
      <dgm:prSet presAssocID="{6739D3B4-7E9E-49DC-A929-5461F9EAC5B7}" presName="parentText" presStyleLbl="node1" presStyleIdx="0" presStyleCnt="1" custLinFactNeighborX="2639" custLinFactNeighborY="-263">
        <dgm:presLayoutVars>
          <dgm:chMax val="0"/>
          <dgm:bulletEnabled val="1"/>
        </dgm:presLayoutVars>
      </dgm:prSet>
      <dgm:spPr/>
    </dgm:pt>
    <dgm:pt modelId="{943AF6DE-38B3-47E2-8268-AB0E79212C99}" type="pres">
      <dgm:prSet presAssocID="{6739D3B4-7E9E-49DC-A929-5461F9EAC5B7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F61F804-0795-4174-AE45-184EB66311E9}" srcId="{6739D3B4-7E9E-49DC-A929-5461F9EAC5B7}" destId="{2344DB75-6470-4802-9D2A-7B0CA0BA2CE0}" srcOrd="1" destOrd="0" parTransId="{09F12003-7AD1-405F-A70D-74696213442C}" sibTransId="{92100248-5EE2-4147-8012-E86E02A27F0D}"/>
    <dgm:cxn modelId="{3CD4F662-8C8D-4C20-8826-463E06C960A4}" type="presOf" srcId="{6739D3B4-7E9E-49DC-A929-5461F9EAC5B7}" destId="{EBAEBD45-C45A-4E7F-9E99-92C759D2F692}" srcOrd="0" destOrd="0" presId="urn:microsoft.com/office/officeart/2005/8/layout/vList2"/>
    <dgm:cxn modelId="{15E0FB4D-591C-4C6D-9D8B-B2CCE7B8ECE0}" srcId="{EDC5C838-D2D4-4481-BACC-9F75612F7A45}" destId="{6739D3B4-7E9E-49DC-A929-5461F9EAC5B7}" srcOrd="0" destOrd="0" parTransId="{427C408B-0E3F-4854-B231-5DE3ABC173D0}" sibTransId="{AAD8E403-7159-4582-8196-8D3FB5F3C6A7}"/>
    <dgm:cxn modelId="{3E88C9CB-F5EC-4E0E-A2DF-30396CCD2006}" type="presOf" srcId="{2344DB75-6470-4802-9D2A-7B0CA0BA2CE0}" destId="{943AF6DE-38B3-47E2-8268-AB0E79212C99}" srcOrd="0" destOrd="1" presId="urn:microsoft.com/office/officeart/2005/8/layout/vList2"/>
    <dgm:cxn modelId="{893700D8-0D4B-42AA-809C-A572BBCAF45E}" srcId="{6739D3B4-7E9E-49DC-A929-5461F9EAC5B7}" destId="{57395538-E8C5-414D-8D2C-919C7184115E}" srcOrd="0" destOrd="0" parTransId="{B060E503-6963-4F22-8B07-98FB31E99F3D}" sibTransId="{3DCC73CB-586C-44B8-9111-826288B4BC0D}"/>
    <dgm:cxn modelId="{46E8F7DD-C4DC-4435-9B5E-E35D9DAA7644}" type="presOf" srcId="{57395538-E8C5-414D-8D2C-919C7184115E}" destId="{943AF6DE-38B3-47E2-8268-AB0E79212C99}" srcOrd="0" destOrd="0" presId="urn:microsoft.com/office/officeart/2005/8/layout/vList2"/>
    <dgm:cxn modelId="{D765F2E1-1C26-4AB9-A493-E75DCBDAB0A2}" type="presOf" srcId="{EDC5C838-D2D4-4481-BACC-9F75612F7A45}" destId="{D6043E3C-9E0D-49A0-8241-9FC9C003D74D}" srcOrd="0" destOrd="0" presId="urn:microsoft.com/office/officeart/2005/8/layout/vList2"/>
    <dgm:cxn modelId="{52FEFC16-B06C-44DC-BF61-A56D44B9F683}" type="presParOf" srcId="{D6043E3C-9E0D-49A0-8241-9FC9C003D74D}" destId="{EBAEBD45-C45A-4E7F-9E99-92C759D2F692}" srcOrd="0" destOrd="0" presId="urn:microsoft.com/office/officeart/2005/8/layout/vList2"/>
    <dgm:cxn modelId="{49C689D7-2812-44A5-BFB0-A38EFDA1193D}" type="presParOf" srcId="{D6043E3C-9E0D-49A0-8241-9FC9C003D74D}" destId="{943AF6DE-38B3-47E2-8268-AB0E79212C9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3D82C4-A570-4AF5-9091-88142837C345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2BDCEFAA-8702-4FD3-930C-82BF2460F000}">
      <dgm:prSet custT="1"/>
      <dgm:spPr/>
      <dgm:t>
        <a:bodyPr/>
        <a:lstStyle/>
        <a:p>
          <a:r>
            <a:rPr lang="en-US" sz="2000" dirty="0"/>
            <a:t>1970</a:t>
          </a:r>
        </a:p>
      </dgm:t>
    </dgm:pt>
    <dgm:pt modelId="{837D2CFC-BF73-460F-8E08-4DE8FBE9AF00}" type="parTrans" cxnId="{165D84E9-E266-4117-B506-FF24BBBC895D}">
      <dgm:prSet/>
      <dgm:spPr/>
      <dgm:t>
        <a:bodyPr/>
        <a:lstStyle/>
        <a:p>
          <a:endParaRPr lang="en-US"/>
        </a:p>
      </dgm:t>
    </dgm:pt>
    <dgm:pt modelId="{8FD2299D-2FB5-4D5F-8C31-77D7C43A7332}" type="sibTrans" cxnId="{165D84E9-E266-4117-B506-FF24BBBC895D}">
      <dgm:prSet/>
      <dgm:spPr/>
      <dgm:t>
        <a:bodyPr/>
        <a:lstStyle/>
        <a:p>
          <a:endParaRPr lang="en-US"/>
        </a:p>
      </dgm:t>
    </dgm:pt>
    <dgm:pt modelId="{AE02DB5F-2DCE-4BAF-B9C4-0AAD54313604}">
      <dgm:prSet custT="1"/>
      <dgm:spPr/>
      <dgm:t>
        <a:bodyPr/>
        <a:lstStyle/>
        <a:p>
          <a:r>
            <a:rPr lang="en-US" sz="2000" dirty="0"/>
            <a:t>1986</a:t>
          </a:r>
        </a:p>
      </dgm:t>
    </dgm:pt>
    <dgm:pt modelId="{6DF9EA09-670D-4FCF-AA9E-7A96506B03E6}" type="parTrans" cxnId="{B1AEB8AD-F50E-48F4-A7B0-1A907A9425F0}">
      <dgm:prSet/>
      <dgm:spPr/>
      <dgm:t>
        <a:bodyPr/>
        <a:lstStyle/>
        <a:p>
          <a:endParaRPr lang="en-US"/>
        </a:p>
      </dgm:t>
    </dgm:pt>
    <dgm:pt modelId="{A42D1BB4-10D6-47BE-B01F-C3CD8A11887E}" type="sibTrans" cxnId="{B1AEB8AD-F50E-48F4-A7B0-1A907A9425F0}">
      <dgm:prSet/>
      <dgm:spPr/>
      <dgm:t>
        <a:bodyPr/>
        <a:lstStyle/>
        <a:p>
          <a:endParaRPr lang="en-US"/>
        </a:p>
      </dgm:t>
    </dgm:pt>
    <dgm:pt modelId="{DF8D4492-3F40-472E-A240-B061CD9E5A0A}">
      <dgm:prSet custT="1"/>
      <dgm:spPr/>
      <dgm:t>
        <a:bodyPr/>
        <a:lstStyle/>
        <a:p>
          <a:r>
            <a:rPr lang="en-US" sz="2000" dirty="0"/>
            <a:t>Today</a:t>
          </a:r>
        </a:p>
      </dgm:t>
    </dgm:pt>
    <dgm:pt modelId="{382F975B-C471-4540-A924-7528C9622E2E}" type="parTrans" cxnId="{3F13FFC2-77CC-4E09-8B1A-8F7B77110CA8}">
      <dgm:prSet/>
      <dgm:spPr/>
      <dgm:t>
        <a:bodyPr/>
        <a:lstStyle/>
        <a:p>
          <a:endParaRPr lang="en-US"/>
        </a:p>
      </dgm:t>
    </dgm:pt>
    <dgm:pt modelId="{8276A793-7A0E-47C1-8A76-89E72D485F14}" type="sibTrans" cxnId="{3F13FFC2-77CC-4E09-8B1A-8F7B77110CA8}">
      <dgm:prSet/>
      <dgm:spPr/>
      <dgm:t>
        <a:bodyPr/>
        <a:lstStyle/>
        <a:p>
          <a:endParaRPr lang="en-US"/>
        </a:p>
      </dgm:t>
    </dgm:pt>
    <dgm:pt modelId="{C7BB981F-D366-4FF3-9024-9627F9FE3726}" type="pres">
      <dgm:prSet presAssocID="{4B3D82C4-A570-4AF5-9091-88142837C345}" presName="Name0" presStyleCnt="0">
        <dgm:presLayoutVars>
          <dgm:dir/>
          <dgm:resizeHandles val="exact"/>
        </dgm:presLayoutVars>
      </dgm:prSet>
      <dgm:spPr/>
    </dgm:pt>
    <dgm:pt modelId="{DB0F5142-F1FA-4A81-86A6-C90B4A50F6DD}" type="pres">
      <dgm:prSet presAssocID="{4B3D82C4-A570-4AF5-9091-88142837C345}" presName="arrow" presStyleLbl="bgShp" presStyleIdx="0" presStyleCnt="1" custLinFactY="44926" custLinFactNeighborX="-16507" custLinFactNeighborY="100000"/>
      <dgm:spPr/>
    </dgm:pt>
    <dgm:pt modelId="{67A420D0-47B1-4583-8F0F-475D2ECB03A6}" type="pres">
      <dgm:prSet presAssocID="{4B3D82C4-A570-4AF5-9091-88142837C345}" presName="points" presStyleCnt="0"/>
      <dgm:spPr/>
    </dgm:pt>
    <dgm:pt modelId="{2FE7F4DB-AF94-4C4F-B34F-DD95B267F535}" type="pres">
      <dgm:prSet presAssocID="{2BDCEFAA-8702-4FD3-930C-82BF2460F000}" presName="compositeA" presStyleCnt="0"/>
      <dgm:spPr/>
    </dgm:pt>
    <dgm:pt modelId="{DCD6B247-58A5-40AA-B9F9-12469EEFC5D2}" type="pres">
      <dgm:prSet presAssocID="{2BDCEFAA-8702-4FD3-930C-82BF2460F000}" presName="textA" presStyleLbl="revTx" presStyleIdx="0" presStyleCnt="3">
        <dgm:presLayoutVars>
          <dgm:bulletEnabled val="1"/>
        </dgm:presLayoutVars>
      </dgm:prSet>
      <dgm:spPr/>
    </dgm:pt>
    <dgm:pt modelId="{CC412675-BD59-44B3-85D0-286CB877F65E}" type="pres">
      <dgm:prSet presAssocID="{2BDCEFAA-8702-4FD3-930C-82BF2460F000}" presName="circleA" presStyleLbl="node1" presStyleIdx="0" presStyleCnt="3"/>
      <dgm:spPr/>
    </dgm:pt>
    <dgm:pt modelId="{1628EC38-45F1-4D37-90C7-9C7C655520F3}" type="pres">
      <dgm:prSet presAssocID="{2BDCEFAA-8702-4FD3-930C-82BF2460F000}" presName="spaceA" presStyleCnt="0"/>
      <dgm:spPr/>
    </dgm:pt>
    <dgm:pt modelId="{666322C1-D28E-43DC-ADCC-186CBD2DE4DC}" type="pres">
      <dgm:prSet presAssocID="{8FD2299D-2FB5-4D5F-8C31-77D7C43A7332}" presName="space" presStyleCnt="0"/>
      <dgm:spPr/>
    </dgm:pt>
    <dgm:pt modelId="{54ED9C16-19CF-45F2-95B6-1BF7250E29D7}" type="pres">
      <dgm:prSet presAssocID="{AE02DB5F-2DCE-4BAF-B9C4-0AAD54313604}" presName="compositeB" presStyleCnt="0"/>
      <dgm:spPr/>
    </dgm:pt>
    <dgm:pt modelId="{9D5EEC94-B6C0-40CC-B40C-E2868E8F7DB8}" type="pres">
      <dgm:prSet presAssocID="{AE02DB5F-2DCE-4BAF-B9C4-0AAD54313604}" presName="textB" presStyleLbl="revTx" presStyleIdx="1" presStyleCnt="3" custScaleX="144908" custLinFactY="-56908" custLinFactNeighborX="9281" custLinFactNeighborY="-100000">
        <dgm:presLayoutVars>
          <dgm:bulletEnabled val="1"/>
        </dgm:presLayoutVars>
      </dgm:prSet>
      <dgm:spPr/>
    </dgm:pt>
    <dgm:pt modelId="{BE7D1032-C78A-4C93-8167-5691F66A2D73}" type="pres">
      <dgm:prSet presAssocID="{AE02DB5F-2DCE-4BAF-B9C4-0AAD54313604}" presName="circleB" presStyleLbl="node1" presStyleIdx="1" presStyleCnt="3" custLinFactX="100000" custLinFactNeighborX="152665"/>
      <dgm:spPr/>
    </dgm:pt>
    <dgm:pt modelId="{ECA306D4-D8F3-4A67-A13D-281449F9805D}" type="pres">
      <dgm:prSet presAssocID="{AE02DB5F-2DCE-4BAF-B9C4-0AAD54313604}" presName="spaceB" presStyleCnt="0"/>
      <dgm:spPr/>
    </dgm:pt>
    <dgm:pt modelId="{EA6986FA-A479-4543-921F-0951D2A3B2EB}" type="pres">
      <dgm:prSet presAssocID="{A42D1BB4-10D6-47BE-B01F-C3CD8A11887E}" presName="space" presStyleCnt="0"/>
      <dgm:spPr/>
    </dgm:pt>
    <dgm:pt modelId="{C03DD839-3F88-4943-B55E-7A95AC06E3B8}" type="pres">
      <dgm:prSet presAssocID="{DF8D4492-3F40-472E-A240-B061CD9E5A0A}" presName="compositeA" presStyleCnt="0"/>
      <dgm:spPr/>
    </dgm:pt>
    <dgm:pt modelId="{5357DEB1-A512-4F58-8F35-312CF75FB2D7}" type="pres">
      <dgm:prSet presAssocID="{DF8D4492-3F40-472E-A240-B061CD9E5A0A}" presName="textA" presStyleLbl="revTx" presStyleIdx="2" presStyleCnt="3">
        <dgm:presLayoutVars>
          <dgm:bulletEnabled val="1"/>
        </dgm:presLayoutVars>
      </dgm:prSet>
      <dgm:spPr/>
    </dgm:pt>
    <dgm:pt modelId="{807D4196-7CF6-4A36-81C2-5871B272CDDB}" type="pres">
      <dgm:prSet presAssocID="{DF8D4492-3F40-472E-A240-B061CD9E5A0A}" presName="circleA" presStyleLbl="node1" presStyleIdx="2" presStyleCnt="3"/>
      <dgm:spPr/>
    </dgm:pt>
    <dgm:pt modelId="{6CC1D542-7607-4012-B309-56C65083C038}" type="pres">
      <dgm:prSet presAssocID="{DF8D4492-3F40-472E-A240-B061CD9E5A0A}" presName="spaceA" presStyleCnt="0"/>
      <dgm:spPr/>
    </dgm:pt>
  </dgm:ptLst>
  <dgm:cxnLst>
    <dgm:cxn modelId="{9DC0CE21-5C70-40F9-99A3-6E1AF7CAA7DC}" type="presOf" srcId="{AE02DB5F-2DCE-4BAF-B9C4-0AAD54313604}" destId="{9D5EEC94-B6C0-40CC-B40C-E2868E8F7DB8}" srcOrd="0" destOrd="0" presId="urn:microsoft.com/office/officeart/2005/8/layout/hProcess11"/>
    <dgm:cxn modelId="{295D0027-98DA-45EA-B7FD-9A23421D1836}" type="presOf" srcId="{4B3D82C4-A570-4AF5-9091-88142837C345}" destId="{C7BB981F-D366-4FF3-9024-9627F9FE3726}" srcOrd="0" destOrd="0" presId="urn:microsoft.com/office/officeart/2005/8/layout/hProcess11"/>
    <dgm:cxn modelId="{CEE79929-6BA5-4155-AF84-56B7102BE494}" type="presOf" srcId="{2BDCEFAA-8702-4FD3-930C-82BF2460F000}" destId="{DCD6B247-58A5-40AA-B9F9-12469EEFC5D2}" srcOrd="0" destOrd="0" presId="urn:microsoft.com/office/officeart/2005/8/layout/hProcess11"/>
    <dgm:cxn modelId="{4BCE9B43-D251-4987-BCBB-6F6F182BBB41}" type="presOf" srcId="{DF8D4492-3F40-472E-A240-B061CD9E5A0A}" destId="{5357DEB1-A512-4F58-8F35-312CF75FB2D7}" srcOrd="0" destOrd="0" presId="urn:microsoft.com/office/officeart/2005/8/layout/hProcess11"/>
    <dgm:cxn modelId="{B1AEB8AD-F50E-48F4-A7B0-1A907A9425F0}" srcId="{4B3D82C4-A570-4AF5-9091-88142837C345}" destId="{AE02DB5F-2DCE-4BAF-B9C4-0AAD54313604}" srcOrd="1" destOrd="0" parTransId="{6DF9EA09-670D-4FCF-AA9E-7A96506B03E6}" sibTransId="{A42D1BB4-10D6-47BE-B01F-C3CD8A11887E}"/>
    <dgm:cxn modelId="{3F13FFC2-77CC-4E09-8B1A-8F7B77110CA8}" srcId="{4B3D82C4-A570-4AF5-9091-88142837C345}" destId="{DF8D4492-3F40-472E-A240-B061CD9E5A0A}" srcOrd="2" destOrd="0" parTransId="{382F975B-C471-4540-A924-7528C9622E2E}" sibTransId="{8276A793-7A0E-47C1-8A76-89E72D485F14}"/>
    <dgm:cxn modelId="{165D84E9-E266-4117-B506-FF24BBBC895D}" srcId="{4B3D82C4-A570-4AF5-9091-88142837C345}" destId="{2BDCEFAA-8702-4FD3-930C-82BF2460F000}" srcOrd="0" destOrd="0" parTransId="{837D2CFC-BF73-460F-8E08-4DE8FBE9AF00}" sibTransId="{8FD2299D-2FB5-4D5F-8C31-77D7C43A7332}"/>
    <dgm:cxn modelId="{C8DBA5F6-44C2-458F-B9BC-F99415397DC0}" type="presParOf" srcId="{C7BB981F-D366-4FF3-9024-9627F9FE3726}" destId="{DB0F5142-F1FA-4A81-86A6-C90B4A50F6DD}" srcOrd="0" destOrd="0" presId="urn:microsoft.com/office/officeart/2005/8/layout/hProcess11"/>
    <dgm:cxn modelId="{5C368331-FFA0-4AA2-B8A5-73708E6AFEA2}" type="presParOf" srcId="{C7BB981F-D366-4FF3-9024-9627F9FE3726}" destId="{67A420D0-47B1-4583-8F0F-475D2ECB03A6}" srcOrd="1" destOrd="0" presId="urn:microsoft.com/office/officeart/2005/8/layout/hProcess11"/>
    <dgm:cxn modelId="{C6599FD2-7D35-4EF2-A145-729F2D4A0308}" type="presParOf" srcId="{67A420D0-47B1-4583-8F0F-475D2ECB03A6}" destId="{2FE7F4DB-AF94-4C4F-B34F-DD95B267F535}" srcOrd="0" destOrd="0" presId="urn:microsoft.com/office/officeart/2005/8/layout/hProcess11"/>
    <dgm:cxn modelId="{B5275842-548C-4A3D-A2B3-BA0F6E4117FC}" type="presParOf" srcId="{2FE7F4DB-AF94-4C4F-B34F-DD95B267F535}" destId="{DCD6B247-58A5-40AA-B9F9-12469EEFC5D2}" srcOrd="0" destOrd="0" presId="urn:microsoft.com/office/officeart/2005/8/layout/hProcess11"/>
    <dgm:cxn modelId="{A040BF7E-3F7D-4F92-BE95-68FD45592649}" type="presParOf" srcId="{2FE7F4DB-AF94-4C4F-B34F-DD95B267F535}" destId="{CC412675-BD59-44B3-85D0-286CB877F65E}" srcOrd="1" destOrd="0" presId="urn:microsoft.com/office/officeart/2005/8/layout/hProcess11"/>
    <dgm:cxn modelId="{BCF05F44-54CD-4623-97CA-BB1AA8A1EA5A}" type="presParOf" srcId="{2FE7F4DB-AF94-4C4F-B34F-DD95B267F535}" destId="{1628EC38-45F1-4D37-90C7-9C7C655520F3}" srcOrd="2" destOrd="0" presId="urn:microsoft.com/office/officeart/2005/8/layout/hProcess11"/>
    <dgm:cxn modelId="{56127885-62C7-459A-A0D9-B6074243BC62}" type="presParOf" srcId="{67A420D0-47B1-4583-8F0F-475D2ECB03A6}" destId="{666322C1-D28E-43DC-ADCC-186CBD2DE4DC}" srcOrd="1" destOrd="0" presId="urn:microsoft.com/office/officeart/2005/8/layout/hProcess11"/>
    <dgm:cxn modelId="{36C849B3-B5DA-43D8-A7F8-D89518E3DC80}" type="presParOf" srcId="{67A420D0-47B1-4583-8F0F-475D2ECB03A6}" destId="{54ED9C16-19CF-45F2-95B6-1BF7250E29D7}" srcOrd="2" destOrd="0" presId="urn:microsoft.com/office/officeart/2005/8/layout/hProcess11"/>
    <dgm:cxn modelId="{7848773F-7960-4962-9CD7-98D470EF14E1}" type="presParOf" srcId="{54ED9C16-19CF-45F2-95B6-1BF7250E29D7}" destId="{9D5EEC94-B6C0-40CC-B40C-E2868E8F7DB8}" srcOrd="0" destOrd="0" presId="urn:microsoft.com/office/officeart/2005/8/layout/hProcess11"/>
    <dgm:cxn modelId="{F38E62EB-572D-4904-92C8-3727F954C87A}" type="presParOf" srcId="{54ED9C16-19CF-45F2-95B6-1BF7250E29D7}" destId="{BE7D1032-C78A-4C93-8167-5691F66A2D73}" srcOrd="1" destOrd="0" presId="urn:microsoft.com/office/officeart/2005/8/layout/hProcess11"/>
    <dgm:cxn modelId="{58CA9009-CDFC-4DEC-8388-D33355B987A2}" type="presParOf" srcId="{54ED9C16-19CF-45F2-95B6-1BF7250E29D7}" destId="{ECA306D4-D8F3-4A67-A13D-281449F9805D}" srcOrd="2" destOrd="0" presId="urn:microsoft.com/office/officeart/2005/8/layout/hProcess11"/>
    <dgm:cxn modelId="{8C892685-B7FB-467C-8958-3CD4E4545CD9}" type="presParOf" srcId="{67A420D0-47B1-4583-8F0F-475D2ECB03A6}" destId="{EA6986FA-A479-4543-921F-0951D2A3B2EB}" srcOrd="3" destOrd="0" presId="urn:microsoft.com/office/officeart/2005/8/layout/hProcess11"/>
    <dgm:cxn modelId="{7D866125-F797-4D14-85AC-17C89568C512}" type="presParOf" srcId="{67A420D0-47B1-4583-8F0F-475D2ECB03A6}" destId="{C03DD839-3F88-4943-B55E-7A95AC06E3B8}" srcOrd="4" destOrd="0" presId="urn:microsoft.com/office/officeart/2005/8/layout/hProcess11"/>
    <dgm:cxn modelId="{9D5FB6B2-6D33-44BE-9F5D-9E9B35D709DA}" type="presParOf" srcId="{C03DD839-3F88-4943-B55E-7A95AC06E3B8}" destId="{5357DEB1-A512-4F58-8F35-312CF75FB2D7}" srcOrd="0" destOrd="0" presId="urn:microsoft.com/office/officeart/2005/8/layout/hProcess11"/>
    <dgm:cxn modelId="{32EE49E7-4308-41F1-BD24-8B5B3008FEBB}" type="presParOf" srcId="{C03DD839-3F88-4943-B55E-7A95AC06E3B8}" destId="{807D4196-7CF6-4A36-81C2-5871B272CDDB}" srcOrd="1" destOrd="0" presId="urn:microsoft.com/office/officeart/2005/8/layout/hProcess11"/>
    <dgm:cxn modelId="{ECD661A2-19F4-496E-B204-F8328984504A}" type="presParOf" srcId="{C03DD839-3F88-4943-B55E-7A95AC06E3B8}" destId="{6CC1D542-7607-4012-B309-56C65083C038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067E41-3CDB-4030-A53A-E5FE888022F3}" type="doc">
      <dgm:prSet loTypeId="urn:microsoft.com/office/officeart/2005/8/layout/chevron1" loCatId="process" qsTypeId="urn:microsoft.com/office/officeart/2005/8/quickstyle/simple2" qsCatId="simple" csTypeId="urn:microsoft.com/office/officeart/2005/8/colors/accent1_5" csCatId="accent1" phldr="1"/>
      <dgm:spPr/>
    </dgm:pt>
    <dgm:pt modelId="{EE23FD42-335B-4ADA-A242-E6BE24B53A1D}">
      <dgm:prSet phldrT="[Text]" custT="1"/>
      <dgm:spPr/>
      <dgm:t>
        <a:bodyPr/>
        <a:lstStyle/>
        <a:p>
          <a:r>
            <a:rPr lang="en-US" sz="1600" dirty="0"/>
            <a:t>Mainframe Batch</a:t>
          </a:r>
        </a:p>
      </dgm:t>
    </dgm:pt>
    <dgm:pt modelId="{1BBDC903-5F0C-46F0-93D5-BB3597A19DB7}" type="parTrans" cxnId="{BE1F601D-40D5-4587-8263-4ECE3BFC679D}">
      <dgm:prSet/>
      <dgm:spPr/>
      <dgm:t>
        <a:bodyPr/>
        <a:lstStyle/>
        <a:p>
          <a:endParaRPr lang="en-US"/>
        </a:p>
      </dgm:t>
    </dgm:pt>
    <dgm:pt modelId="{9048FEBF-07D9-4536-A45C-FD3A70D1EC0D}" type="sibTrans" cxnId="{BE1F601D-40D5-4587-8263-4ECE3BFC679D}">
      <dgm:prSet/>
      <dgm:spPr/>
      <dgm:t>
        <a:bodyPr/>
        <a:lstStyle/>
        <a:p>
          <a:endParaRPr lang="en-US"/>
        </a:p>
      </dgm:t>
    </dgm:pt>
    <dgm:pt modelId="{48A2AA05-C788-468B-B7F6-A340576B32E4}">
      <dgm:prSet phldrT="[Text]" custT="1"/>
      <dgm:spPr/>
      <dgm:t>
        <a:bodyPr/>
        <a:lstStyle/>
        <a:p>
          <a:r>
            <a:rPr lang="en-US" sz="1600" dirty="0"/>
            <a:t>Mainframe Terminal</a:t>
          </a:r>
        </a:p>
      </dgm:t>
    </dgm:pt>
    <dgm:pt modelId="{6801E624-CA36-4973-B2F5-D05B10C86608}" type="parTrans" cxnId="{DCAE8760-FEE1-416A-9E16-559977435B31}">
      <dgm:prSet/>
      <dgm:spPr/>
      <dgm:t>
        <a:bodyPr/>
        <a:lstStyle/>
        <a:p>
          <a:endParaRPr lang="en-US"/>
        </a:p>
      </dgm:t>
    </dgm:pt>
    <dgm:pt modelId="{C3A1A846-A248-473E-ABFF-DCA8B91BD3F9}" type="sibTrans" cxnId="{DCAE8760-FEE1-416A-9E16-559977435B31}">
      <dgm:prSet/>
      <dgm:spPr/>
      <dgm:t>
        <a:bodyPr/>
        <a:lstStyle/>
        <a:p>
          <a:endParaRPr lang="en-US"/>
        </a:p>
      </dgm:t>
    </dgm:pt>
    <dgm:pt modelId="{79698A13-700A-4F6F-860A-0E04224DA288}">
      <dgm:prSet phldrT="[Text]" custT="1"/>
      <dgm:spPr/>
      <dgm:t>
        <a:bodyPr/>
        <a:lstStyle/>
        <a:p>
          <a:r>
            <a:rPr lang="en-US" sz="1600" dirty="0"/>
            <a:t>Client-Server</a:t>
          </a:r>
        </a:p>
      </dgm:t>
    </dgm:pt>
    <dgm:pt modelId="{E9BA2016-4B85-4BE4-A7C2-43FBA9D05D01}" type="parTrans" cxnId="{2DBE20BC-EEFE-4C41-A7ED-CC767866960E}">
      <dgm:prSet/>
      <dgm:spPr/>
      <dgm:t>
        <a:bodyPr/>
        <a:lstStyle/>
        <a:p>
          <a:endParaRPr lang="en-US"/>
        </a:p>
      </dgm:t>
    </dgm:pt>
    <dgm:pt modelId="{E9549225-181B-43FB-992F-40957659A9AD}" type="sibTrans" cxnId="{2DBE20BC-EEFE-4C41-A7ED-CC767866960E}">
      <dgm:prSet/>
      <dgm:spPr/>
      <dgm:t>
        <a:bodyPr/>
        <a:lstStyle/>
        <a:p>
          <a:endParaRPr lang="en-US"/>
        </a:p>
      </dgm:t>
    </dgm:pt>
    <dgm:pt modelId="{ACCFAA55-249C-4C87-8CA8-599DA86CEA16}">
      <dgm:prSet phldrT="[Text]" custT="1"/>
      <dgm:spPr/>
      <dgm:t>
        <a:bodyPr/>
        <a:lstStyle/>
        <a:p>
          <a:r>
            <a:rPr lang="en-US" sz="1600" dirty="0"/>
            <a:t>Service-Oriented</a:t>
          </a:r>
        </a:p>
      </dgm:t>
    </dgm:pt>
    <dgm:pt modelId="{5862325A-8951-41D6-9A0A-806648CC0EFA}" type="parTrans" cxnId="{ED6ACE19-F810-4486-BC8C-64F4E4C43D4D}">
      <dgm:prSet/>
      <dgm:spPr/>
      <dgm:t>
        <a:bodyPr/>
        <a:lstStyle/>
        <a:p>
          <a:endParaRPr lang="en-US"/>
        </a:p>
      </dgm:t>
    </dgm:pt>
    <dgm:pt modelId="{87B00500-43BB-4812-9364-F9C6F1E53313}" type="sibTrans" cxnId="{ED6ACE19-F810-4486-BC8C-64F4E4C43D4D}">
      <dgm:prSet/>
      <dgm:spPr/>
      <dgm:t>
        <a:bodyPr/>
        <a:lstStyle/>
        <a:p>
          <a:endParaRPr lang="en-US"/>
        </a:p>
      </dgm:t>
    </dgm:pt>
    <dgm:pt modelId="{71785285-8B5D-42C0-8820-809ACEB7B06C}">
      <dgm:prSet phldrT="[Text]" custT="1"/>
      <dgm:spPr/>
      <dgm:t>
        <a:bodyPr/>
        <a:lstStyle/>
        <a:p>
          <a:r>
            <a:rPr lang="en-US" sz="1600" dirty="0"/>
            <a:t>Cloud Microservices</a:t>
          </a:r>
        </a:p>
      </dgm:t>
    </dgm:pt>
    <dgm:pt modelId="{15DAB65F-A5A2-4E23-BE43-F470274FBA23}" type="parTrans" cxnId="{AAF7665D-462C-458E-AF25-E1ACDB0A7333}">
      <dgm:prSet/>
      <dgm:spPr/>
      <dgm:t>
        <a:bodyPr/>
        <a:lstStyle/>
        <a:p>
          <a:endParaRPr lang="en-US"/>
        </a:p>
      </dgm:t>
    </dgm:pt>
    <dgm:pt modelId="{CF55AACC-44A6-4EFC-B707-37E27ADF4803}" type="sibTrans" cxnId="{AAF7665D-462C-458E-AF25-E1ACDB0A7333}">
      <dgm:prSet/>
      <dgm:spPr/>
      <dgm:t>
        <a:bodyPr/>
        <a:lstStyle/>
        <a:p>
          <a:endParaRPr lang="en-US"/>
        </a:p>
      </dgm:t>
    </dgm:pt>
    <dgm:pt modelId="{4448869F-A156-4C82-9345-1466D149F3F2}">
      <dgm:prSet phldrT="[Text]"/>
      <dgm:spPr/>
      <dgm:t>
        <a:bodyPr/>
        <a:lstStyle/>
        <a:p>
          <a:r>
            <a:rPr lang="en-US" dirty="0"/>
            <a:t>1990</a:t>
          </a:r>
        </a:p>
      </dgm:t>
    </dgm:pt>
    <dgm:pt modelId="{80243BC5-A32A-4F47-ABDA-83C55E86C1E3}" type="parTrans" cxnId="{A34BED94-5D04-4118-8DA5-B620782D248C}">
      <dgm:prSet/>
      <dgm:spPr/>
      <dgm:t>
        <a:bodyPr/>
        <a:lstStyle/>
        <a:p>
          <a:endParaRPr lang="en-US"/>
        </a:p>
      </dgm:t>
    </dgm:pt>
    <dgm:pt modelId="{10F3D6AC-32CA-41AD-A7A1-3F09DB177421}" type="sibTrans" cxnId="{A34BED94-5D04-4118-8DA5-B620782D248C}">
      <dgm:prSet/>
      <dgm:spPr/>
      <dgm:t>
        <a:bodyPr/>
        <a:lstStyle/>
        <a:p>
          <a:endParaRPr lang="en-US"/>
        </a:p>
      </dgm:t>
    </dgm:pt>
    <dgm:pt modelId="{F88CC38F-8FDE-4794-83CD-1E81F568001F}">
      <dgm:prSet phldrT="[Text]"/>
      <dgm:spPr/>
      <dgm:t>
        <a:bodyPr/>
        <a:lstStyle/>
        <a:p>
          <a:r>
            <a:rPr lang="en-US" dirty="0"/>
            <a:t>1980</a:t>
          </a:r>
        </a:p>
      </dgm:t>
    </dgm:pt>
    <dgm:pt modelId="{B904D95E-EBE4-43DC-9B9F-79560B88C2F1}" type="parTrans" cxnId="{66A0770B-E533-4A0E-B5C1-FD8901CCFF34}">
      <dgm:prSet/>
      <dgm:spPr/>
      <dgm:t>
        <a:bodyPr/>
        <a:lstStyle/>
        <a:p>
          <a:endParaRPr lang="en-US"/>
        </a:p>
      </dgm:t>
    </dgm:pt>
    <dgm:pt modelId="{3126113B-30CC-4127-ADF0-6ADE8B9C1C05}" type="sibTrans" cxnId="{66A0770B-E533-4A0E-B5C1-FD8901CCFF34}">
      <dgm:prSet/>
      <dgm:spPr/>
      <dgm:t>
        <a:bodyPr/>
        <a:lstStyle/>
        <a:p>
          <a:endParaRPr lang="en-US"/>
        </a:p>
      </dgm:t>
    </dgm:pt>
    <dgm:pt modelId="{58A8C65A-6589-423C-8816-3943887A19DB}">
      <dgm:prSet phldrT="[Text]" custT="1"/>
      <dgm:spPr/>
      <dgm:t>
        <a:bodyPr/>
        <a:lstStyle/>
        <a:p>
          <a:r>
            <a:rPr lang="en-US" sz="3000" dirty="0"/>
            <a:t>1950</a:t>
          </a:r>
        </a:p>
      </dgm:t>
    </dgm:pt>
    <dgm:pt modelId="{394CF372-C458-4C43-A5A8-E7A4361C0AB2}" type="parTrans" cxnId="{C041E4F3-2AF3-4FBA-9359-4B096793BB6D}">
      <dgm:prSet/>
      <dgm:spPr/>
      <dgm:t>
        <a:bodyPr/>
        <a:lstStyle/>
        <a:p>
          <a:endParaRPr lang="en-US"/>
        </a:p>
      </dgm:t>
    </dgm:pt>
    <dgm:pt modelId="{C4705291-43AA-49BC-8E64-4E13FD86E09D}" type="sibTrans" cxnId="{C041E4F3-2AF3-4FBA-9359-4B096793BB6D}">
      <dgm:prSet/>
      <dgm:spPr/>
      <dgm:t>
        <a:bodyPr/>
        <a:lstStyle/>
        <a:p>
          <a:endParaRPr lang="en-US"/>
        </a:p>
      </dgm:t>
    </dgm:pt>
    <dgm:pt modelId="{D388DEA6-7B99-482D-B52F-CBCF9DAA85E9}">
      <dgm:prSet phldrT="[Text]"/>
      <dgm:spPr/>
      <dgm:t>
        <a:bodyPr/>
        <a:lstStyle/>
        <a:p>
          <a:r>
            <a:rPr lang="en-US" dirty="0"/>
            <a:t>2000</a:t>
          </a:r>
        </a:p>
      </dgm:t>
    </dgm:pt>
    <dgm:pt modelId="{D550C5EA-D687-4970-B318-B7E51FC4738F}" type="parTrans" cxnId="{6EA2AD1C-DAC1-4C65-9B4F-7F6BD1B1C6E5}">
      <dgm:prSet/>
      <dgm:spPr/>
      <dgm:t>
        <a:bodyPr/>
        <a:lstStyle/>
        <a:p>
          <a:endParaRPr lang="en-US"/>
        </a:p>
      </dgm:t>
    </dgm:pt>
    <dgm:pt modelId="{8D7A9672-9C33-4CA3-8A04-CA95A0D331D0}" type="sibTrans" cxnId="{6EA2AD1C-DAC1-4C65-9B4F-7F6BD1B1C6E5}">
      <dgm:prSet/>
      <dgm:spPr/>
      <dgm:t>
        <a:bodyPr/>
        <a:lstStyle/>
        <a:p>
          <a:endParaRPr lang="en-US"/>
        </a:p>
      </dgm:t>
    </dgm:pt>
    <dgm:pt modelId="{3D63127E-1D21-47D9-8A8C-7BD1D955A83B}">
      <dgm:prSet phldrT="[Text]"/>
      <dgm:spPr/>
      <dgm:t>
        <a:bodyPr/>
        <a:lstStyle/>
        <a:p>
          <a:r>
            <a:rPr lang="en-US"/>
            <a:t>2015</a:t>
          </a:r>
          <a:endParaRPr lang="en-US" dirty="0"/>
        </a:p>
      </dgm:t>
    </dgm:pt>
    <dgm:pt modelId="{485D579A-76AB-455C-8AB1-95EC552C689D}" type="parTrans" cxnId="{DCC2158C-DF3A-4DF0-880E-01FA74963D30}">
      <dgm:prSet/>
      <dgm:spPr/>
      <dgm:t>
        <a:bodyPr/>
        <a:lstStyle/>
        <a:p>
          <a:endParaRPr lang="en-US"/>
        </a:p>
      </dgm:t>
    </dgm:pt>
    <dgm:pt modelId="{050D9227-C953-4902-BB6B-042BF80F81F1}" type="sibTrans" cxnId="{DCC2158C-DF3A-4DF0-880E-01FA74963D30}">
      <dgm:prSet/>
      <dgm:spPr/>
      <dgm:t>
        <a:bodyPr/>
        <a:lstStyle/>
        <a:p>
          <a:endParaRPr lang="en-US"/>
        </a:p>
      </dgm:t>
    </dgm:pt>
    <dgm:pt modelId="{E3ABF071-D3F4-4B98-9D87-080B3B6D2A10}" type="pres">
      <dgm:prSet presAssocID="{A4067E41-3CDB-4030-A53A-E5FE888022F3}" presName="Name0" presStyleCnt="0">
        <dgm:presLayoutVars>
          <dgm:dir/>
          <dgm:animLvl val="lvl"/>
          <dgm:resizeHandles val="exact"/>
        </dgm:presLayoutVars>
      </dgm:prSet>
      <dgm:spPr/>
    </dgm:pt>
    <dgm:pt modelId="{D5AAFAA4-6391-4585-B7CF-E0843CC89B78}" type="pres">
      <dgm:prSet presAssocID="{EE23FD42-335B-4ADA-A242-E6BE24B53A1D}" presName="composite" presStyleCnt="0"/>
      <dgm:spPr/>
    </dgm:pt>
    <dgm:pt modelId="{39A88270-AA92-4A92-BB94-FE836159F3B3}" type="pres">
      <dgm:prSet presAssocID="{EE23FD42-335B-4ADA-A242-E6BE24B53A1D}" presName="par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9021C371-C58C-463A-A479-1C056F012B6C}" type="pres">
      <dgm:prSet presAssocID="{EE23FD42-335B-4ADA-A242-E6BE24B53A1D}" presName="desTx" presStyleLbl="revTx" presStyleIdx="0" presStyleCnt="5">
        <dgm:presLayoutVars>
          <dgm:bulletEnabled val="1"/>
        </dgm:presLayoutVars>
      </dgm:prSet>
      <dgm:spPr/>
    </dgm:pt>
    <dgm:pt modelId="{52DD7D9D-C364-4508-8B2E-E1BA7D140989}" type="pres">
      <dgm:prSet presAssocID="{9048FEBF-07D9-4536-A45C-FD3A70D1EC0D}" presName="space" presStyleCnt="0"/>
      <dgm:spPr/>
    </dgm:pt>
    <dgm:pt modelId="{A1D00EAA-9DAB-45E3-9520-ED8532A28892}" type="pres">
      <dgm:prSet presAssocID="{48A2AA05-C788-468B-B7F6-A340576B32E4}" presName="composite" presStyleCnt="0"/>
      <dgm:spPr/>
    </dgm:pt>
    <dgm:pt modelId="{180C66BC-3BBE-482B-A18E-4BF75A2966DF}" type="pres">
      <dgm:prSet presAssocID="{48A2AA05-C788-468B-B7F6-A340576B32E4}" presName="par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FE27DB6A-5D18-4983-9EE7-5F7507EF2E6A}" type="pres">
      <dgm:prSet presAssocID="{48A2AA05-C788-468B-B7F6-A340576B32E4}" presName="desTx" presStyleLbl="revTx" presStyleIdx="1" presStyleCnt="5">
        <dgm:presLayoutVars>
          <dgm:bulletEnabled val="1"/>
        </dgm:presLayoutVars>
      </dgm:prSet>
      <dgm:spPr/>
    </dgm:pt>
    <dgm:pt modelId="{9C8CB247-7375-4678-8D6A-03FA4A92F8AD}" type="pres">
      <dgm:prSet presAssocID="{C3A1A846-A248-473E-ABFF-DCA8B91BD3F9}" presName="space" presStyleCnt="0"/>
      <dgm:spPr/>
    </dgm:pt>
    <dgm:pt modelId="{A08C4710-B388-4D80-9904-5BAF7A2835DD}" type="pres">
      <dgm:prSet presAssocID="{79698A13-700A-4F6F-860A-0E04224DA288}" presName="composite" presStyleCnt="0"/>
      <dgm:spPr/>
    </dgm:pt>
    <dgm:pt modelId="{75C3799C-8E86-469F-A477-AAE329DB2F63}" type="pres">
      <dgm:prSet presAssocID="{79698A13-700A-4F6F-860A-0E04224DA288}" presName="par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4DFBDF48-00C3-4A11-9CFF-DDD7340175A0}" type="pres">
      <dgm:prSet presAssocID="{79698A13-700A-4F6F-860A-0E04224DA288}" presName="desTx" presStyleLbl="revTx" presStyleIdx="2" presStyleCnt="5">
        <dgm:presLayoutVars>
          <dgm:bulletEnabled val="1"/>
        </dgm:presLayoutVars>
      </dgm:prSet>
      <dgm:spPr/>
    </dgm:pt>
    <dgm:pt modelId="{FBC4D658-55E4-46B4-87C2-C9E3EFFC0AAD}" type="pres">
      <dgm:prSet presAssocID="{E9549225-181B-43FB-992F-40957659A9AD}" presName="space" presStyleCnt="0"/>
      <dgm:spPr/>
    </dgm:pt>
    <dgm:pt modelId="{C28E3D37-C24D-40D9-A9FF-B255E8CE1E23}" type="pres">
      <dgm:prSet presAssocID="{ACCFAA55-249C-4C87-8CA8-599DA86CEA16}" presName="composite" presStyleCnt="0"/>
      <dgm:spPr/>
    </dgm:pt>
    <dgm:pt modelId="{EC19C7B4-B7E6-4043-BF66-EA683F042AF5}" type="pres">
      <dgm:prSet presAssocID="{ACCFAA55-249C-4C87-8CA8-599DA86CEA16}" presName="par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640FD5BE-A963-4515-8618-78E8AE374CCB}" type="pres">
      <dgm:prSet presAssocID="{ACCFAA55-249C-4C87-8CA8-599DA86CEA16}" presName="desTx" presStyleLbl="revTx" presStyleIdx="3" presStyleCnt="5">
        <dgm:presLayoutVars>
          <dgm:bulletEnabled val="1"/>
        </dgm:presLayoutVars>
      </dgm:prSet>
      <dgm:spPr/>
    </dgm:pt>
    <dgm:pt modelId="{C8752171-F239-4318-B9C6-1616DE0DC493}" type="pres">
      <dgm:prSet presAssocID="{87B00500-43BB-4812-9364-F9C6F1E53313}" presName="space" presStyleCnt="0"/>
      <dgm:spPr/>
    </dgm:pt>
    <dgm:pt modelId="{DCC47B37-791A-4F38-833B-C09ABD584EDF}" type="pres">
      <dgm:prSet presAssocID="{71785285-8B5D-42C0-8820-809ACEB7B06C}" presName="composite" presStyleCnt="0"/>
      <dgm:spPr/>
    </dgm:pt>
    <dgm:pt modelId="{BD97F5E1-DAFA-404D-BF7B-BD0F40324C8D}" type="pres">
      <dgm:prSet presAssocID="{71785285-8B5D-42C0-8820-809ACEB7B06C}" presName="par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6CF51283-C547-40E6-8684-F2F74C7E21A2}" type="pres">
      <dgm:prSet presAssocID="{71785285-8B5D-42C0-8820-809ACEB7B06C}" presName="desTx" presStyleLbl="revTx" presStyleIdx="4" presStyleCnt="5">
        <dgm:presLayoutVars>
          <dgm:bulletEnabled val="1"/>
        </dgm:presLayoutVars>
      </dgm:prSet>
      <dgm:spPr/>
    </dgm:pt>
  </dgm:ptLst>
  <dgm:cxnLst>
    <dgm:cxn modelId="{D4C33C02-D967-4C56-B81A-C2E46431D933}" type="presOf" srcId="{79698A13-700A-4F6F-860A-0E04224DA288}" destId="{75C3799C-8E86-469F-A477-AAE329DB2F63}" srcOrd="0" destOrd="0" presId="urn:microsoft.com/office/officeart/2005/8/layout/chevron1"/>
    <dgm:cxn modelId="{19B2660A-962D-489F-A166-08C0475D5430}" type="presOf" srcId="{3D63127E-1D21-47D9-8A8C-7BD1D955A83B}" destId="{6CF51283-C547-40E6-8684-F2F74C7E21A2}" srcOrd="0" destOrd="0" presId="urn:microsoft.com/office/officeart/2005/8/layout/chevron1"/>
    <dgm:cxn modelId="{66A0770B-E533-4A0E-B5C1-FD8901CCFF34}" srcId="{48A2AA05-C788-468B-B7F6-A340576B32E4}" destId="{F88CC38F-8FDE-4794-83CD-1E81F568001F}" srcOrd="0" destOrd="0" parTransId="{B904D95E-EBE4-43DC-9B9F-79560B88C2F1}" sibTransId="{3126113B-30CC-4127-ADF0-6ADE8B9C1C05}"/>
    <dgm:cxn modelId="{5CE5DE10-7F07-4E1B-AE39-74579EF06932}" type="presOf" srcId="{71785285-8B5D-42C0-8820-809ACEB7B06C}" destId="{BD97F5E1-DAFA-404D-BF7B-BD0F40324C8D}" srcOrd="0" destOrd="0" presId="urn:microsoft.com/office/officeart/2005/8/layout/chevron1"/>
    <dgm:cxn modelId="{ED6ACE19-F810-4486-BC8C-64F4E4C43D4D}" srcId="{A4067E41-3CDB-4030-A53A-E5FE888022F3}" destId="{ACCFAA55-249C-4C87-8CA8-599DA86CEA16}" srcOrd="3" destOrd="0" parTransId="{5862325A-8951-41D6-9A0A-806648CC0EFA}" sibTransId="{87B00500-43BB-4812-9364-F9C6F1E53313}"/>
    <dgm:cxn modelId="{6EA2AD1C-DAC1-4C65-9B4F-7F6BD1B1C6E5}" srcId="{ACCFAA55-249C-4C87-8CA8-599DA86CEA16}" destId="{D388DEA6-7B99-482D-B52F-CBCF9DAA85E9}" srcOrd="0" destOrd="0" parTransId="{D550C5EA-D687-4970-B318-B7E51FC4738F}" sibTransId="{8D7A9672-9C33-4CA3-8A04-CA95A0D331D0}"/>
    <dgm:cxn modelId="{BE1F601D-40D5-4587-8263-4ECE3BFC679D}" srcId="{A4067E41-3CDB-4030-A53A-E5FE888022F3}" destId="{EE23FD42-335B-4ADA-A242-E6BE24B53A1D}" srcOrd="0" destOrd="0" parTransId="{1BBDC903-5F0C-46F0-93D5-BB3597A19DB7}" sibTransId="{9048FEBF-07D9-4536-A45C-FD3A70D1EC0D}"/>
    <dgm:cxn modelId="{AAF7665D-462C-458E-AF25-E1ACDB0A7333}" srcId="{A4067E41-3CDB-4030-A53A-E5FE888022F3}" destId="{71785285-8B5D-42C0-8820-809ACEB7B06C}" srcOrd="4" destOrd="0" parTransId="{15DAB65F-A5A2-4E23-BE43-F470274FBA23}" sibTransId="{CF55AACC-44A6-4EFC-B707-37E27ADF4803}"/>
    <dgm:cxn modelId="{DCAE8760-FEE1-416A-9E16-559977435B31}" srcId="{A4067E41-3CDB-4030-A53A-E5FE888022F3}" destId="{48A2AA05-C788-468B-B7F6-A340576B32E4}" srcOrd="1" destOrd="0" parTransId="{6801E624-CA36-4973-B2F5-D05B10C86608}" sibTransId="{C3A1A846-A248-473E-ABFF-DCA8B91BD3F9}"/>
    <dgm:cxn modelId="{20BC3D6D-8C70-4CF8-ACDA-F5970ED6612D}" type="presOf" srcId="{58A8C65A-6589-423C-8816-3943887A19DB}" destId="{9021C371-C58C-463A-A479-1C056F012B6C}" srcOrd="0" destOrd="0" presId="urn:microsoft.com/office/officeart/2005/8/layout/chevron1"/>
    <dgm:cxn modelId="{7ABCFC7E-4F49-4491-807F-D39A84AB96C4}" type="presOf" srcId="{A4067E41-3CDB-4030-A53A-E5FE888022F3}" destId="{E3ABF071-D3F4-4B98-9D87-080B3B6D2A10}" srcOrd="0" destOrd="0" presId="urn:microsoft.com/office/officeart/2005/8/layout/chevron1"/>
    <dgm:cxn modelId="{DCC2158C-DF3A-4DF0-880E-01FA74963D30}" srcId="{71785285-8B5D-42C0-8820-809ACEB7B06C}" destId="{3D63127E-1D21-47D9-8A8C-7BD1D955A83B}" srcOrd="0" destOrd="0" parTransId="{485D579A-76AB-455C-8AB1-95EC552C689D}" sibTransId="{050D9227-C953-4902-BB6B-042BF80F81F1}"/>
    <dgm:cxn modelId="{A34BED94-5D04-4118-8DA5-B620782D248C}" srcId="{79698A13-700A-4F6F-860A-0E04224DA288}" destId="{4448869F-A156-4C82-9345-1466D149F3F2}" srcOrd="0" destOrd="0" parTransId="{80243BC5-A32A-4F47-ABDA-83C55E86C1E3}" sibTransId="{10F3D6AC-32CA-41AD-A7A1-3F09DB177421}"/>
    <dgm:cxn modelId="{388C9C9B-4324-437F-87B5-E8A990BF1AC6}" type="presOf" srcId="{48A2AA05-C788-468B-B7F6-A340576B32E4}" destId="{180C66BC-3BBE-482B-A18E-4BF75A2966DF}" srcOrd="0" destOrd="0" presId="urn:microsoft.com/office/officeart/2005/8/layout/chevron1"/>
    <dgm:cxn modelId="{EF56779D-CE01-4EFC-9FFC-1303242196B3}" type="presOf" srcId="{EE23FD42-335B-4ADA-A242-E6BE24B53A1D}" destId="{39A88270-AA92-4A92-BB94-FE836159F3B3}" srcOrd="0" destOrd="0" presId="urn:microsoft.com/office/officeart/2005/8/layout/chevron1"/>
    <dgm:cxn modelId="{BC0C19A9-6FEC-4CA6-A252-C446FD268910}" type="presOf" srcId="{F88CC38F-8FDE-4794-83CD-1E81F568001F}" destId="{FE27DB6A-5D18-4983-9EE7-5F7507EF2E6A}" srcOrd="0" destOrd="0" presId="urn:microsoft.com/office/officeart/2005/8/layout/chevron1"/>
    <dgm:cxn modelId="{2DBE20BC-EEFE-4C41-A7ED-CC767866960E}" srcId="{A4067E41-3CDB-4030-A53A-E5FE888022F3}" destId="{79698A13-700A-4F6F-860A-0E04224DA288}" srcOrd="2" destOrd="0" parTransId="{E9BA2016-4B85-4BE4-A7C2-43FBA9D05D01}" sibTransId="{E9549225-181B-43FB-992F-40957659A9AD}"/>
    <dgm:cxn modelId="{5B3F24BE-7EEA-4A4D-B86B-3E6A81EF8C93}" type="presOf" srcId="{4448869F-A156-4C82-9345-1466D149F3F2}" destId="{4DFBDF48-00C3-4A11-9CFF-DDD7340175A0}" srcOrd="0" destOrd="0" presId="urn:microsoft.com/office/officeart/2005/8/layout/chevron1"/>
    <dgm:cxn modelId="{B105A3C0-C233-4100-9AB4-E6C9A352E4D6}" type="presOf" srcId="{D388DEA6-7B99-482D-B52F-CBCF9DAA85E9}" destId="{640FD5BE-A963-4515-8618-78E8AE374CCB}" srcOrd="0" destOrd="0" presId="urn:microsoft.com/office/officeart/2005/8/layout/chevron1"/>
    <dgm:cxn modelId="{F29782DA-46C3-4AC7-A104-EDC70E6F0434}" type="presOf" srcId="{ACCFAA55-249C-4C87-8CA8-599DA86CEA16}" destId="{EC19C7B4-B7E6-4043-BF66-EA683F042AF5}" srcOrd="0" destOrd="0" presId="urn:microsoft.com/office/officeart/2005/8/layout/chevron1"/>
    <dgm:cxn modelId="{C041E4F3-2AF3-4FBA-9359-4B096793BB6D}" srcId="{EE23FD42-335B-4ADA-A242-E6BE24B53A1D}" destId="{58A8C65A-6589-423C-8816-3943887A19DB}" srcOrd="0" destOrd="0" parTransId="{394CF372-C458-4C43-A5A8-E7A4361C0AB2}" sibTransId="{C4705291-43AA-49BC-8E64-4E13FD86E09D}"/>
    <dgm:cxn modelId="{242AB5E8-AB59-48B3-BDD3-90938E1F2C76}" type="presParOf" srcId="{E3ABF071-D3F4-4B98-9D87-080B3B6D2A10}" destId="{D5AAFAA4-6391-4585-B7CF-E0843CC89B78}" srcOrd="0" destOrd="0" presId="urn:microsoft.com/office/officeart/2005/8/layout/chevron1"/>
    <dgm:cxn modelId="{F36C6E01-7D6D-4B0D-B5E5-4F9ADE98FBA5}" type="presParOf" srcId="{D5AAFAA4-6391-4585-B7CF-E0843CC89B78}" destId="{39A88270-AA92-4A92-BB94-FE836159F3B3}" srcOrd="0" destOrd="0" presId="urn:microsoft.com/office/officeart/2005/8/layout/chevron1"/>
    <dgm:cxn modelId="{83523429-D955-4436-88D2-0ABF13770B81}" type="presParOf" srcId="{D5AAFAA4-6391-4585-B7CF-E0843CC89B78}" destId="{9021C371-C58C-463A-A479-1C056F012B6C}" srcOrd="1" destOrd="0" presId="urn:microsoft.com/office/officeart/2005/8/layout/chevron1"/>
    <dgm:cxn modelId="{2CEAB8E0-00A6-49F9-B9FF-7EC2AD6C6F9D}" type="presParOf" srcId="{E3ABF071-D3F4-4B98-9D87-080B3B6D2A10}" destId="{52DD7D9D-C364-4508-8B2E-E1BA7D140989}" srcOrd="1" destOrd="0" presId="urn:microsoft.com/office/officeart/2005/8/layout/chevron1"/>
    <dgm:cxn modelId="{3E5E4B1C-EF97-49C5-9FBF-DAB8D48AC8C6}" type="presParOf" srcId="{E3ABF071-D3F4-4B98-9D87-080B3B6D2A10}" destId="{A1D00EAA-9DAB-45E3-9520-ED8532A28892}" srcOrd="2" destOrd="0" presId="urn:microsoft.com/office/officeart/2005/8/layout/chevron1"/>
    <dgm:cxn modelId="{3C55D260-CB82-47A2-9FD4-4870F27B735E}" type="presParOf" srcId="{A1D00EAA-9DAB-45E3-9520-ED8532A28892}" destId="{180C66BC-3BBE-482B-A18E-4BF75A2966DF}" srcOrd="0" destOrd="0" presId="urn:microsoft.com/office/officeart/2005/8/layout/chevron1"/>
    <dgm:cxn modelId="{57587D83-A5AA-4873-B56B-4D2C694A1DF1}" type="presParOf" srcId="{A1D00EAA-9DAB-45E3-9520-ED8532A28892}" destId="{FE27DB6A-5D18-4983-9EE7-5F7507EF2E6A}" srcOrd="1" destOrd="0" presId="urn:microsoft.com/office/officeart/2005/8/layout/chevron1"/>
    <dgm:cxn modelId="{0FA72B64-5C3A-4A1B-8043-BAF3C56942AB}" type="presParOf" srcId="{E3ABF071-D3F4-4B98-9D87-080B3B6D2A10}" destId="{9C8CB247-7375-4678-8D6A-03FA4A92F8AD}" srcOrd="3" destOrd="0" presId="urn:microsoft.com/office/officeart/2005/8/layout/chevron1"/>
    <dgm:cxn modelId="{49B64EE6-1CED-4D4A-B1AE-24A4544CC30E}" type="presParOf" srcId="{E3ABF071-D3F4-4B98-9D87-080B3B6D2A10}" destId="{A08C4710-B388-4D80-9904-5BAF7A2835DD}" srcOrd="4" destOrd="0" presId="urn:microsoft.com/office/officeart/2005/8/layout/chevron1"/>
    <dgm:cxn modelId="{A973AFB0-D9A6-4329-9A27-8B53D339E6A4}" type="presParOf" srcId="{A08C4710-B388-4D80-9904-5BAF7A2835DD}" destId="{75C3799C-8E86-469F-A477-AAE329DB2F63}" srcOrd="0" destOrd="0" presId="urn:microsoft.com/office/officeart/2005/8/layout/chevron1"/>
    <dgm:cxn modelId="{0BBA9B6A-9D76-4BCC-96A9-F5BE1527930B}" type="presParOf" srcId="{A08C4710-B388-4D80-9904-5BAF7A2835DD}" destId="{4DFBDF48-00C3-4A11-9CFF-DDD7340175A0}" srcOrd="1" destOrd="0" presId="urn:microsoft.com/office/officeart/2005/8/layout/chevron1"/>
    <dgm:cxn modelId="{E6C3C6CD-797A-41F4-9C20-FF948B25B27C}" type="presParOf" srcId="{E3ABF071-D3F4-4B98-9D87-080B3B6D2A10}" destId="{FBC4D658-55E4-46B4-87C2-C9E3EFFC0AAD}" srcOrd="5" destOrd="0" presId="urn:microsoft.com/office/officeart/2005/8/layout/chevron1"/>
    <dgm:cxn modelId="{99C4DDA4-FE33-4189-B569-3E264286134B}" type="presParOf" srcId="{E3ABF071-D3F4-4B98-9D87-080B3B6D2A10}" destId="{C28E3D37-C24D-40D9-A9FF-B255E8CE1E23}" srcOrd="6" destOrd="0" presId="urn:microsoft.com/office/officeart/2005/8/layout/chevron1"/>
    <dgm:cxn modelId="{9876D409-9E2B-4A7B-86BB-1D48A42EC988}" type="presParOf" srcId="{C28E3D37-C24D-40D9-A9FF-B255E8CE1E23}" destId="{EC19C7B4-B7E6-4043-BF66-EA683F042AF5}" srcOrd="0" destOrd="0" presId="urn:microsoft.com/office/officeart/2005/8/layout/chevron1"/>
    <dgm:cxn modelId="{FF6DBF25-E17E-4AC8-896B-FD09F3BABC68}" type="presParOf" srcId="{C28E3D37-C24D-40D9-A9FF-B255E8CE1E23}" destId="{640FD5BE-A963-4515-8618-78E8AE374CCB}" srcOrd="1" destOrd="0" presId="urn:microsoft.com/office/officeart/2005/8/layout/chevron1"/>
    <dgm:cxn modelId="{DCBEE616-F5BD-4DEA-BD3F-B5691BDC008C}" type="presParOf" srcId="{E3ABF071-D3F4-4B98-9D87-080B3B6D2A10}" destId="{C8752171-F239-4318-B9C6-1616DE0DC493}" srcOrd="7" destOrd="0" presId="urn:microsoft.com/office/officeart/2005/8/layout/chevron1"/>
    <dgm:cxn modelId="{0F0D1E61-C335-4DD1-B76E-CF7BE1D963CC}" type="presParOf" srcId="{E3ABF071-D3F4-4B98-9D87-080B3B6D2A10}" destId="{DCC47B37-791A-4F38-833B-C09ABD584EDF}" srcOrd="8" destOrd="0" presId="urn:microsoft.com/office/officeart/2005/8/layout/chevron1"/>
    <dgm:cxn modelId="{31D1E530-E253-4946-A007-B2F69DED2119}" type="presParOf" srcId="{DCC47B37-791A-4F38-833B-C09ABD584EDF}" destId="{BD97F5E1-DAFA-404D-BF7B-BD0F40324C8D}" srcOrd="0" destOrd="0" presId="urn:microsoft.com/office/officeart/2005/8/layout/chevron1"/>
    <dgm:cxn modelId="{2ACA0EB7-5D5A-4799-A3D2-5C5BFF762B95}" type="presParOf" srcId="{DCC47B37-791A-4F38-833B-C09ABD584EDF}" destId="{6CF51283-C547-40E6-8684-F2F74C7E21A2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067E41-3CDB-4030-A53A-E5FE888022F3}" type="doc">
      <dgm:prSet loTypeId="urn:microsoft.com/office/officeart/2005/8/layout/chevron1" loCatId="process" qsTypeId="urn:microsoft.com/office/officeart/2005/8/quickstyle/simple2" qsCatId="simple" csTypeId="urn:microsoft.com/office/officeart/2005/8/colors/accent1_5" csCatId="accent1" phldr="1"/>
      <dgm:spPr/>
    </dgm:pt>
    <dgm:pt modelId="{EE23FD42-335B-4ADA-A242-E6BE24B53A1D}">
      <dgm:prSet phldrT="[Text]"/>
      <dgm:spPr/>
      <dgm:t>
        <a:bodyPr/>
        <a:lstStyle/>
        <a:p>
          <a:r>
            <a:rPr lang="en-US" dirty="0"/>
            <a:t>Go-To</a:t>
          </a:r>
        </a:p>
      </dgm:t>
    </dgm:pt>
    <dgm:pt modelId="{1BBDC903-5F0C-46F0-93D5-BB3597A19DB7}" type="parTrans" cxnId="{BE1F601D-40D5-4587-8263-4ECE3BFC679D}">
      <dgm:prSet/>
      <dgm:spPr/>
      <dgm:t>
        <a:bodyPr/>
        <a:lstStyle/>
        <a:p>
          <a:endParaRPr lang="en-US"/>
        </a:p>
      </dgm:t>
    </dgm:pt>
    <dgm:pt modelId="{9048FEBF-07D9-4536-A45C-FD3A70D1EC0D}" type="sibTrans" cxnId="{BE1F601D-40D5-4587-8263-4ECE3BFC679D}">
      <dgm:prSet/>
      <dgm:spPr/>
      <dgm:t>
        <a:bodyPr/>
        <a:lstStyle/>
        <a:p>
          <a:endParaRPr lang="en-US"/>
        </a:p>
      </dgm:t>
    </dgm:pt>
    <dgm:pt modelId="{48A2AA05-C788-468B-B7F6-A340576B32E4}">
      <dgm:prSet phldrT="[Text]"/>
      <dgm:spPr/>
      <dgm:t>
        <a:bodyPr/>
        <a:lstStyle/>
        <a:p>
          <a:r>
            <a:rPr lang="en-US" dirty="0"/>
            <a:t>Structured Programming</a:t>
          </a:r>
        </a:p>
      </dgm:t>
    </dgm:pt>
    <dgm:pt modelId="{6801E624-CA36-4973-B2F5-D05B10C86608}" type="parTrans" cxnId="{DCAE8760-FEE1-416A-9E16-559977435B31}">
      <dgm:prSet/>
      <dgm:spPr/>
      <dgm:t>
        <a:bodyPr/>
        <a:lstStyle/>
        <a:p>
          <a:endParaRPr lang="en-US"/>
        </a:p>
      </dgm:t>
    </dgm:pt>
    <dgm:pt modelId="{C3A1A846-A248-473E-ABFF-DCA8B91BD3F9}" type="sibTrans" cxnId="{DCAE8760-FEE1-416A-9E16-559977435B31}">
      <dgm:prSet/>
      <dgm:spPr/>
      <dgm:t>
        <a:bodyPr/>
        <a:lstStyle/>
        <a:p>
          <a:endParaRPr lang="en-US"/>
        </a:p>
      </dgm:t>
    </dgm:pt>
    <dgm:pt modelId="{79698A13-700A-4F6F-860A-0E04224DA288}">
      <dgm:prSet phldrT="[Text]"/>
      <dgm:spPr/>
      <dgm:t>
        <a:bodyPr/>
        <a:lstStyle/>
        <a:p>
          <a:r>
            <a:rPr lang="en-US" dirty="0"/>
            <a:t>Object-Oriented</a:t>
          </a:r>
        </a:p>
      </dgm:t>
    </dgm:pt>
    <dgm:pt modelId="{E9BA2016-4B85-4BE4-A7C2-43FBA9D05D01}" type="parTrans" cxnId="{2DBE20BC-EEFE-4C41-A7ED-CC767866960E}">
      <dgm:prSet/>
      <dgm:spPr/>
      <dgm:t>
        <a:bodyPr/>
        <a:lstStyle/>
        <a:p>
          <a:endParaRPr lang="en-US"/>
        </a:p>
      </dgm:t>
    </dgm:pt>
    <dgm:pt modelId="{E9549225-181B-43FB-992F-40957659A9AD}" type="sibTrans" cxnId="{2DBE20BC-EEFE-4C41-A7ED-CC767866960E}">
      <dgm:prSet/>
      <dgm:spPr/>
      <dgm:t>
        <a:bodyPr/>
        <a:lstStyle/>
        <a:p>
          <a:endParaRPr lang="en-US"/>
        </a:p>
      </dgm:t>
    </dgm:pt>
    <dgm:pt modelId="{4448869F-A156-4C82-9345-1466D149F3F2}">
      <dgm:prSet phldrT="[Text]" custT="1"/>
      <dgm:spPr/>
      <dgm:t>
        <a:bodyPr/>
        <a:lstStyle/>
        <a:p>
          <a:r>
            <a:rPr lang="en-US" sz="3000" dirty="0"/>
            <a:t>1994</a:t>
          </a:r>
        </a:p>
      </dgm:t>
    </dgm:pt>
    <dgm:pt modelId="{80243BC5-A32A-4F47-ABDA-83C55E86C1E3}" type="parTrans" cxnId="{A34BED94-5D04-4118-8DA5-B620782D248C}">
      <dgm:prSet/>
      <dgm:spPr/>
      <dgm:t>
        <a:bodyPr/>
        <a:lstStyle/>
        <a:p>
          <a:endParaRPr lang="en-US"/>
        </a:p>
      </dgm:t>
    </dgm:pt>
    <dgm:pt modelId="{10F3D6AC-32CA-41AD-A7A1-3F09DB177421}" type="sibTrans" cxnId="{A34BED94-5D04-4118-8DA5-B620782D248C}">
      <dgm:prSet/>
      <dgm:spPr/>
      <dgm:t>
        <a:bodyPr/>
        <a:lstStyle/>
        <a:p>
          <a:endParaRPr lang="en-US"/>
        </a:p>
      </dgm:t>
    </dgm:pt>
    <dgm:pt modelId="{F88CC38F-8FDE-4794-83CD-1E81F568001F}">
      <dgm:prSet phldrT="[Text]" custT="1"/>
      <dgm:spPr/>
      <dgm:t>
        <a:bodyPr/>
        <a:lstStyle/>
        <a:p>
          <a:r>
            <a:rPr lang="en-US" sz="3000" dirty="0"/>
            <a:t>1978</a:t>
          </a:r>
        </a:p>
      </dgm:t>
    </dgm:pt>
    <dgm:pt modelId="{B904D95E-EBE4-43DC-9B9F-79560B88C2F1}" type="parTrans" cxnId="{66A0770B-E533-4A0E-B5C1-FD8901CCFF34}">
      <dgm:prSet/>
      <dgm:spPr/>
      <dgm:t>
        <a:bodyPr/>
        <a:lstStyle/>
        <a:p>
          <a:endParaRPr lang="en-US"/>
        </a:p>
      </dgm:t>
    </dgm:pt>
    <dgm:pt modelId="{3126113B-30CC-4127-ADF0-6ADE8B9C1C05}" type="sibTrans" cxnId="{66A0770B-E533-4A0E-B5C1-FD8901CCFF34}">
      <dgm:prSet/>
      <dgm:spPr/>
      <dgm:t>
        <a:bodyPr/>
        <a:lstStyle/>
        <a:p>
          <a:endParaRPr lang="en-US"/>
        </a:p>
      </dgm:t>
    </dgm:pt>
    <dgm:pt modelId="{58A8C65A-6589-423C-8816-3943887A19DB}">
      <dgm:prSet phldrT="[Text]" custT="1"/>
      <dgm:spPr/>
      <dgm:t>
        <a:bodyPr/>
        <a:lstStyle/>
        <a:p>
          <a:r>
            <a:rPr lang="en-US" sz="3000" dirty="0"/>
            <a:t>1950</a:t>
          </a:r>
        </a:p>
      </dgm:t>
    </dgm:pt>
    <dgm:pt modelId="{394CF372-C458-4C43-A5A8-E7A4361C0AB2}" type="parTrans" cxnId="{C041E4F3-2AF3-4FBA-9359-4B096793BB6D}">
      <dgm:prSet/>
      <dgm:spPr/>
      <dgm:t>
        <a:bodyPr/>
        <a:lstStyle/>
        <a:p>
          <a:endParaRPr lang="en-US"/>
        </a:p>
      </dgm:t>
    </dgm:pt>
    <dgm:pt modelId="{C4705291-43AA-49BC-8E64-4E13FD86E09D}" type="sibTrans" cxnId="{C041E4F3-2AF3-4FBA-9359-4B096793BB6D}">
      <dgm:prSet/>
      <dgm:spPr/>
      <dgm:t>
        <a:bodyPr/>
        <a:lstStyle/>
        <a:p>
          <a:endParaRPr lang="en-US"/>
        </a:p>
      </dgm:t>
    </dgm:pt>
    <dgm:pt modelId="{E3ABF071-D3F4-4B98-9D87-080B3B6D2A10}" type="pres">
      <dgm:prSet presAssocID="{A4067E41-3CDB-4030-A53A-E5FE888022F3}" presName="Name0" presStyleCnt="0">
        <dgm:presLayoutVars>
          <dgm:dir/>
          <dgm:animLvl val="lvl"/>
          <dgm:resizeHandles val="exact"/>
        </dgm:presLayoutVars>
      </dgm:prSet>
      <dgm:spPr/>
    </dgm:pt>
    <dgm:pt modelId="{D5AAFAA4-6391-4585-B7CF-E0843CC89B78}" type="pres">
      <dgm:prSet presAssocID="{EE23FD42-335B-4ADA-A242-E6BE24B53A1D}" presName="composite" presStyleCnt="0"/>
      <dgm:spPr/>
    </dgm:pt>
    <dgm:pt modelId="{39A88270-AA92-4A92-BB94-FE836159F3B3}" type="pres">
      <dgm:prSet presAssocID="{EE23FD42-335B-4ADA-A242-E6BE24B53A1D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9021C371-C58C-463A-A479-1C056F012B6C}" type="pres">
      <dgm:prSet presAssocID="{EE23FD42-335B-4ADA-A242-E6BE24B53A1D}" presName="desTx" presStyleLbl="revTx" presStyleIdx="0" presStyleCnt="3">
        <dgm:presLayoutVars>
          <dgm:bulletEnabled val="1"/>
        </dgm:presLayoutVars>
      </dgm:prSet>
      <dgm:spPr/>
    </dgm:pt>
    <dgm:pt modelId="{52DD7D9D-C364-4508-8B2E-E1BA7D140989}" type="pres">
      <dgm:prSet presAssocID="{9048FEBF-07D9-4536-A45C-FD3A70D1EC0D}" presName="space" presStyleCnt="0"/>
      <dgm:spPr/>
    </dgm:pt>
    <dgm:pt modelId="{A1D00EAA-9DAB-45E3-9520-ED8532A28892}" type="pres">
      <dgm:prSet presAssocID="{48A2AA05-C788-468B-B7F6-A340576B32E4}" presName="composite" presStyleCnt="0"/>
      <dgm:spPr/>
    </dgm:pt>
    <dgm:pt modelId="{180C66BC-3BBE-482B-A18E-4BF75A2966DF}" type="pres">
      <dgm:prSet presAssocID="{48A2AA05-C788-468B-B7F6-A340576B32E4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E27DB6A-5D18-4983-9EE7-5F7507EF2E6A}" type="pres">
      <dgm:prSet presAssocID="{48A2AA05-C788-468B-B7F6-A340576B32E4}" presName="desTx" presStyleLbl="revTx" presStyleIdx="1" presStyleCnt="3">
        <dgm:presLayoutVars>
          <dgm:bulletEnabled val="1"/>
        </dgm:presLayoutVars>
      </dgm:prSet>
      <dgm:spPr/>
    </dgm:pt>
    <dgm:pt modelId="{9C8CB247-7375-4678-8D6A-03FA4A92F8AD}" type="pres">
      <dgm:prSet presAssocID="{C3A1A846-A248-473E-ABFF-DCA8B91BD3F9}" presName="space" presStyleCnt="0"/>
      <dgm:spPr/>
    </dgm:pt>
    <dgm:pt modelId="{A08C4710-B388-4D80-9904-5BAF7A2835DD}" type="pres">
      <dgm:prSet presAssocID="{79698A13-700A-4F6F-860A-0E04224DA288}" presName="composite" presStyleCnt="0"/>
      <dgm:spPr/>
    </dgm:pt>
    <dgm:pt modelId="{75C3799C-8E86-469F-A477-AAE329DB2F63}" type="pres">
      <dgm:prSet presAssocID="{79698A13-700A-4F6F-860A-0E04224DA288}" presName="par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4DFBDF48-00C3-4A11-9CFF-DDD7340175A0}" type="pres">
      <dgm:prSet presAssocID="{79698A13-700A-4F6F-860A-0E04224DA288}" presName="desTx" presStyleLbl="revTx" presStyleIdx="2" presStyleCnt="3">
        <dgm:presLayoutVars>
          <dgm:bulletEnabled val="1"/>
        </dgm:presLayoutVars>
      </dgm:prSet>
      <dgm:spPr/>
    </dgm:pt>
  </dgm:ptLst>
  <dgm:cxnLst>
    <dgm:cxn modelId="{D4C33C02-D967-4C56-B81A-C2E46431D933}" type="presOf" srcId="{79698A13-700A-4F6F-860A-0E04224DA288}" destId="{75C3799C-8E86-469F-A477-AAE329DB2F63}" srcOrd="0" destOrd="0" presId="urn:microsoft.com/office/officeart/2005/8/layout/chevron1"/>
    <dgm:cxn modelId="{66A0770B-E533-4A0E-B5C1-FD8901CCFF34}" srcId="{48A2AA05-C788-468B-B7F6-A340576B32E4}" destId="{F88CC38F-8FDE-4794-83CD-1E81F568001F}" srcOrd="0" destOrd="0" parTransId="{B904D95E-EBE4-43DC-9B9F-79560B88C2F1}" sibTransId="{3126113B-30CC-4127-ADF0-6ADE8B9C1C05}"/>
    <dgm:cxn modelId="{BE1F601D-40D5-4587-8263-4ECE3BFC679D}" srcId="{A4067E41-3CDB-4030-A53A-E5FE888022F3}" destId="{EE23FD42-335B-4ADA-A242-E6BE24B53A1D}" srcOrd="0" destOrd="0" parTransId="{1BBDC903-5F0C-46F0-93D5-BB3597A19DB7}" sibTransId="{9048FEBF-07D9-4536-A45C-FD3A70D1EC0D}"/>
    <dgm:cxn modelId="{DCAE8760-FEE1-416A-9E16-559977435B31}" srcId="{A4067E41-3CDB-4030-A53A-E5FE888022F3}" destId="{48A2AA05-C788-468B-B7F6-A340576B32E4}" srcOrd="1" destOrd="0" parTransId="{6801E624-CA36-4973-B2F5-D05B10C86608}" sibTransId="{C3A1A846-A248-473E-ABFF-DCA8B91BD3F9}"/>
    <dgm:cxn modelId="{20BC3D6D-8C70-4CF8-ACDA-F5970ED6612D}" type="presOf" srcId="{58A8C65A-6589-423C-8816-3943887A19DB}" destId="{9021C371-C58C-463A-A479-1C056F012B6C}" srcOrd="0" destOrd="0" presId="urn:microsoft.com/office/officeart/2005/8/layout/chevron1"/>
    <dgm:cxn modelId="{7ABCFC7E-4F49-4491-807F-D39A84AB96C4}" type="presOf" srcId="{A4067E41-3CDB-4030-A53A-E5FE888022F3}" destId="{E3ABF071-D3F4-4B98-9D87-080B3B6D2A10}" srcOrd="0" destOrd="0" presId="urn:microsoft.com/office/officeart/2005/8/layout/chevron1"/>
    <dgm:cxn modelId="{A34BED94-5D04-4118-8DA5-B620782D248C}" srcId="{79698A13-700A-4F6F-860A-0E04224DA288}" destId="{4448869F-A156-4C82-9345-1466D149F3F2}" srcOrd="0" destOrd="0" parTransId="{80243BC5-A32A-4F47-ABDA-83C55E86C1E3}" sibTransId="{10F3D6AC-32CA-41AD-A7A1-3F09DB177421}"/>
    <dgm:cxn modelId="{388C9C9B-4324-437F-87B5-E8A990BF1AC6}" type="presOf" srcId="{48A2AA05-C788-468B-B7F6-A340576B32E4}" destId="{180C66BC-3BBE-482B-A18E-4BF75A2966DF}" srcOrd="0" destOrd="0" presId="urn:microsoft.com/office/officeart/2005/8/layout/chevron1"/>
    <dgm:cxn modelId="{EF56779D-CE01-4EFC-9FFC-1303242196B3}" type="presOf" srcId="{EE23FD42-335B-4ADA-A242-E6BE24B53A1D}" destId="{39A88270-AA92-4A92-BB94-FE836159F3B3}" srcOrd="0" destOrd="0" presId="urn:microsoft.com/office/officeart/2005/8/layout/chevron1"/>
    <dgm:cxn modelId="{BC0C19A9-6FEC-4CA6-A252-C446FD268910}" type="presOf" srcId="{F88CC38F-8FDE-4794-83CD-1E81F568001F}" destId="{FE27DB6A-5D18-4983-9EE7-5F7507EF2E6A}" srcOrd="0" destOrd="0" presId="urn:microsoft.com/office/officeart/2005/8/layout/chevron1"/>
    <dgm:cxn modelId="{2DBE20BC-EEFE-4C41-A7ED-CC767866960E}" srcId="{A4067E41-3CDB-4030-A53A-E5FE888022F3}" destId="{79698A13-700A-4F6F-860A-0E04224DA288}" srcOrd="2" destOrd="0" parTransId="{E9BA2016-4B85-4BE4-A7C2-43FBA9D05D01}" sibTransId="{E9549225-181B-43FB-992F-40957659A9AD}"/>
    <dgm:cxn modelId="{5B3F24BE-7EEA-4A4D-B86B-3E6A81EF8C93}" type="presOf" srcId="{4448869F-A156-4C82-9345-1466D149F3F2}" destId="{4DFBDF48-00C3-4A11-9CFF-DDD7340175A0}" srcOrd="0" destOrd="0" presId="urn:microsoft.com/office/officeart/2005/8/layout/chevron1"/>
    <dgm:cxn modelId="{C041E4F3-2AF3-4FBA-9359-4B096793BB6D}" srcId="{EE23FD42-335B-4ADA-A242-E6BE24B53A1D}" destId="{58A8C65A-6589-423C-8816-3943887A19DB}" srcOrd="0" destOrd="0" parTransId="{394CF372-C458-4C43-A5A8-E7A4361C0AB2}" sibTransId="{C4705291-43AA-49BC-8E64-4E13FD86E09D}"/>
    <dgm:cxn modelId="{242AB5E8-AB59-48B3-BDD3-90938E1F2C76}" type="presParOf" srcId="{E3ABF071-D3F4-4B98-9D87-080B3B6D2A10}" destId="{D5AAFAA4-6391-4585-B7CF-E0843CC89B78}" srcOrd="0" destOrd="0" presId="urn:microsoft.com/office/officeart/2005/8/layout/chevron1"/>
    <dgm:cxn modelId="{F36C6E01-7D6D-4B0D-B5E5-4F9ADE98FBA5}" type="presParOf" srcId="{D5AAFAA4-6391-4585-B7CF-E0843CC89B78}" destId="{39A88270-AA92-4A92-BB94-FE836159F3B3}" srcOrd="0" destOrd="0" presId="urn:microsoft.com/office/officeart/2005/8/layout/chevron1"/>
    <dgm:cxn modelId="{83523429-D955-4436-88D2-0ABF13770B81}" type="presParOf" srcId="{D5AAFAA4-6391-4585-B7CF-E0843CC89B78}" destId="{9021C371-C58C-463A-A479-1C056F012B6C}" srcOrd="1" destOrd="0" presId="urn:microsoft.com/office/officeart/2005/8/layout/chevron1"/>
    <dgm:cxn modelId="{2CEAB8E0-00A6-49F9-B9FF-7EC2AD6C6F9D}" type="presParOf" srcId="{E3ABF071-D3F4-4B98-9D87-080B3B6D2A10}" destId="{52DD7D9D-C364-4508-8B2E-E1BA7D140989}" srcOrd="1" destOrd="0" presId="urn:microsoft.com/office/officeart/2005/8/layout/chevron1"/>
    <dgm:cxn modelId="{3E5E4B1C-EF97-49C5-9FBF-DAB8D48AC8C6}" type="presParOf" srcId="{E3ABF071-D3F4-4B98-9D87-080B3B6D2A10}" destId="{A1D00EAA-9DAB-45E3-9520-ED8532A28892}" srcOrd="2" destOrd="0" presId="urn:microsoft.com/office/officeart/2005/8/layout/chevron1"/>
    <dgm:cxn modelId="{3C55D260-CB82-47A2-9FD4-4870F27B735E}" type="presParOf" srcId="{A1D00EAA-9DAB-45E3-9520-ED8532A28892}" destId="{180C66BC-3BBE-482B-A18E-4BF75A2966DF}" srcOrd="0" destOrd="0" presId="urn:microsoft.com/office/officeart/2005/8/layout/chevron1"/>
    <dgm:cxn modelId="{57587D83-A5AA-4873-B56B-4D2C694A1DF1}" type="presParOf" srcId="{A1D00EAA-9DAB-45E3-9520-ED8532A28892}" destId="{FE27DB6A-5D18-4983-9EE7-5F7507EF2E6A}" srcOrd="1" destOrd="0" presId="urn:microsoft.com/office/officeart/2005/8/layout/chevron1"/>
    <dgm:cxn modelId="{0FA72B64-5C3A-4A1B-8043-BAF3C56942AB}" type="presParOf" srcId="{E3ABF071-D3F4-4B98-9D87-080B3B6D2A10}" destId="{9C8CB247-7375-4678-8D6A-03FA4A92F8AD}" srcOrd="3" destOrd="0" presId="urn:microsoft.com/office/officeart/2005/8/layout/chevron1"/>
    <dgm:cxn modelId="{49B64EE6-1CED-4D4A-B1AE-24A4544CC30E}" type="presParOf" srcId="{E3ABF071-D3F4-4B98-9D87-080B3B6D2A10}" destId="{A08C4710-B388-4D80-9904-5BAF7A2835DD}" srcOrd="4" destOrd="0" presId="urn:microsoft.com/office/officeart/2005/8/layout/chevron1"/>
    <dgm:cxn modelId="{A973AFB0-D9A6-4329-9A27-8B53D339E6A4}" type="presParOf" srcId="{A08C4710-B388-4D80-9904-5BAF7A2835DD}" destId="{75C3799C-8E86-469F-A477-AAE329DB2F63}" srcOrd="0" destOrd="0" presId="urn:microsoft.com/office/officeart/2005/8/layout/chevron1"/>
    <dgm:cxn modelId="{0BBA9B6A-9D76-4BCC-96A9-F5BE1527930B}" type="presParOf" srcId="{A08C4710-B388-4D80-9904-5BAF7A2835DD}" destId="{4DFBDF48-00C3-4A11-9CFF-DDD7340175A0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353FDDF-7452-4D0C-B583-D5A9A9300682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253F4D7D-229A-4F95-8AD4-B537C0C9A0BE}">
      <dgm:prSet phldrT="[Text]" custT="1"/>
      <dgm:spPr/>
      <dgm:t>
        <a:bodyPr/>
        <a:lstStyle/>
        <a:p>
          <a:r>
            <a:rPr lang="en-US" sz="1600" dirty="0"/>
            <a:t>Aspect-Oriented</a:t>
          </a:r>
        </a:p>
      </dgm:t>
    </dgm:pt>
    <dgm:pt modelId="{377D5C8E-E475-492F-AFCC-DD7CEB396740}" type="parTrans" cxnId="{B6C6351F-E4AB-4C1A-B09D-227CB2867E61}">
      <dgm:prSet/>
      <dgm:spPr/>
      <dgm:t>
        <a:bodyPr/>
        <a:lstStyle/>
        <a:p>
          <a:endParaRPr lang="en-US"/>
        </a:p>
      </dgm:t>
    </dgm:pt>
    <dgm:pt modelId="{F43EC7EA-7F11-4B27-8614-89F02A65D113}" type="sibTrans" cxnId="{B6C6351F-E4AB-4C1A-B09D-227CB2867E61}">
      <dgm:prSet/>
      <dgm:spPr/>
      <dgm:t>
        <a:bodyPr/>
        <a:lstStyle/>
        <a:p>
          <a:endParaRPr lang="en-US"/>
        </a:p>
      </dgm:t>
    </dgm:pt>
    <dgm:pt modelId="{20304C26-C8E3-45C0-9F77-CDC4775C4EB2}">
      <dgm:prSet phldrT="[Text]" custT="1"/>
      <dgm:spPr/>
      <dgm:t>
        <a:bodyPr/>
        <a:lstStyle/>
        <a:p>
          <a:r>
            <a:rPr lang="en-US" sz="2400" dirty="0"/>
            <a:t>2012</a:t>
          </a:r>
        </a:p>
      </dgm:t>
    </dgm:pt>
    <dgm:pt modelId="{41D69723-63CF-404F-B04D-B73D259AB9A1}" type="parTrans" cxnId="{BADD193B-D522-43E0-B48A-0A9B319DE06C}">
      <dgm:prSet/>
      <dgm:spPr/>
      <dgm:t>
        <a:bodyPr/>
        <a:lstStyle/>
        <a:p>
          <a:endParaRPr lang="en-US"/>
        </a:p>
      </dgm:t>
    </dgm:pt>
    <dgm:pt modelId="{932B7BEE-CAA0-4169-BC2E-5150E67D58A9}" type="sibTrans" cxnId="{BADD193B-D522-43E0-B48A-0A9B319DE06C}">
      <dgm:prSet/>
      <dgm:spPr/>
      <dgm:t>
        <a:bodyPr/>
        <a:lstStyle/>
        <a:p>
          <a:endParaRPr lang="en-US"/>
        </a:p>
      </dgm:t>
    </dgm:pt>
    <dgm:pt modelId="{7FB933B6-2AF8-42E0-900D-3E96A1A2608E}" type="pres">
      <dgm:prSet presAssocID="{4353FDDF-7452-4D0C-B583-D5A9A9300682}" presName="Name0" presStyleCnt="0">
        <dgm:presLayoutVars>
          <dgm:dir/>
          <dgm:animLvl val="lvl"/>
          <dgm:resizeHandles val="exact"/>
        </dgm:presLayoutVars>
      </dgm:prSet>
      <dgm:spPr/>
    </dgm:pt>
    <dgm:pt modelId="{F41B9EAF-88B8-4FFF-9944-B50FF78D2E8D}" type="pres">
      <dgm:prSet presAssocID="{253F4D7D-229A-4F95-8AD4-B537C0C9A0BE}" presName="composite" presStyleCnt="0"/>
      <dgm:spPr/>
    </dgm:pt>
    <dgm:pt modelId="{5CFD88B9-70C8-4F14-AD73-67B452AE07DC}" type="pres">
      <dgm:prSet presAssocID="{253F4D7D-229A-4F95-8AD4-B537C0C9A0BE}" presName="parTx" presStyleLbl="node1" presStyleIdx="0" presStyleCnt="1">
        <dgm:presLayoutVars>
          <dgm:chMax val="0"/>
          <dgm:chPref val="0"/>
          <dgm:bulletEnabled val="1"/>
        </dgm:presLayoutVars>
      </dgm:prSet>
      <dgm:spPr/>
    </dgm:pt>
    <dgm:pt modelId="{E63143A9-5B0D-4EB0-A093-872B13C3BDCB}" type="pres">
      <dgm:prSet presAssocID="{253F4D7D-229A-4F95-8AD4-B537C0C9A0BE}" presName="desTx" presStyleLbl="revTx" presStyleIdx="0" presStyleCnt="1">
        <dgm:presLayoutVars>
          <dgm:bulletEnabled val="1"/>
        </dgm:presLayoutVars>
      </dgm:prSet>
      <dgm:spPr/>
    </dgm:pt>
  </dgm:ptLst>
  <dgm:cxnLst>
    <dgm:cxn modelId="{7F11510E-841F-4168-82BA-B3C9DF0954D1}" type="presOf" srcId="{253F4D7D-229A-4F95-8AD4-B537C0C9A0BE}" destId="{5CFD88B9-70C8-4F14-AD73-67B452AE07DC}" srcOrd="0" destOrd="0" presId="urn:microsoft.com/office/officeart/2005/8/layout/chevron1"/>
    <dgm:cxn modelId="{B6C6351F-E4AB-4C1A-B09D-227CB2867E61}" srcId="{4353FDDF-7452-4D0C-B583-D5A9A9300682}" destId="{253F4D7D-229A-4F95-8AD4-B537C0C9A0BE}" srcOrd="0" destOrd="0" parTransId="{377D5C8E-E475-492F-AFCC-DD7CEB396740}" sibTransId="{F43EC7EA-7F11-4B27-8614-89F02A65D113}"/>
    <dgm:cxn modelId="{BADD193B-D522-43E0-B48A-0A9B319DE06C}" srcId="{253F4D7D-229A-4F95-8AD4-B537C0C9A0BE}" destId="{20304C26-C8E3-45C0-9F77-CDC4775C4EB2}" srcOrd="0" destOrd="0" parTransId="{41D69723-63CF-404F-B04D-B73D259AB9A1}" sibTransId="{932B7BEE-CAA0-4169-BC2E-5150E67D58A9}"/>
    <dgm:cxn modelId="{37AC5247-EDCB-44FC-8BE6-A0ABE9A223D5}" type="presOf" srcId="{20304C26-C8E3-45C0-9F77-CDC4775C4EB2}" destId="{E63143A9-5B0D-4EB0-A093-872B13C3BDCB}" srcOrd="0" destOrd="0" presId="urn:microsoft.com/office/officeart/2005/8/layout/chevron1"/>
    <dgm:cxn modelId="{86874A9C-E41C-4894-8A10-A6878BEE87E6}" type="presOf" srcId="{4353FDDF-7452-4D0C-B583-D5A9A9300682}" destId="{7FB933B6-2AF8-42E0-900D-3E96A1A2608E}" srcOrd="0" destOrd="0" presId="urn:microsoft.com/office/officeart/2005/8/layout/chevron1"/>
    <dgm:cxn modelId="{55F29B3E-4E13-4774-BDC8-8FE11FF01366}" type="presParOf" srcId="{7FB933B6-2AF8-42E0-900D-3E96A1A2608E}" destId="{F41B9EAF-88B8-4FFF-9944-B50FF78D2E8D}" srcOrd="0" destOrd="0" presId="urn:microsoft.com/office/officeart/2005/8/layout/chevron1"/>
    <dgm:cxn modelId="{2C6E6EB4-207C-48AC-9C86-B71AB47D84C1}" type="presParOf" srcId="{F41B9EAF-88B8-4FFF-9944-B50FF78D2E8D}" destId="{5CFD88B9-70C8-4F14-AD73-67B452AE07DC}" srcOrd="0" destOrd="0" presId="urn:microsoft.com/office/officeart/2005/8/layout/chevron1"/>
    <dgm:cxn modelId="{3A1A73C8-8135-4A57-9D0E-FCA385D3BB0F}" type="presParOf" srcId="{F41B9EAF-88B8-4FFF-9944-B50FF78D2E8D}" destId="{E63143A9-5B0D-4EB0-A093-872B13C3BDCB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676ADA3-C9B0-45E1-B08B-D3341B11CF17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2EDDA8B4-7876-411E-B8EF-BC7D35462CBF}">
      <dgm:prSet phldrT="[Text]"/>
      <dgm:spPr/>
      <dgm:t>
        <a:bodyPr/>
        <a:lstStyle/>
        <a:p>
          <a:r>
            <a:rPr lang="en-US" dirty="0"/>
            <a:t>Software Engineering</a:t>
          </a:r>
        </a:p>
      </dgm:t>
    </dgm:pt>
    <dgm:pt modelId="{1C22EF44-55F6-4457-A27D-D825E047C5E7}" type="parTrans" cxnId="{8E9E9FEE-7848-4B88-841C-CFA724A73A62}">
      <dgm:prSet/>
      <dgm:spPr/>
      <dgm:t>
        <a:bodyPr/>
        <a:lstStyle/>
        <a:p>
          <a:endParaRPr lang="en-US"/>
        </a:p>
      </dgm:t>
    </dgm:pt>
    <dgm:pt modelId="{5CA65852-EB40-403B-9083-5331564BC4FB}" type="sibTrans" cxnId="{8E9E9FEE-7848-4B88-841C-CFA724A73A62}">
      <dgm:prSet/>
      <dgm:spPr/>
      <dgm:t>
        <a:bodyPr/>
        <a:lstStyle/>
        <a:p>
          <a:endParaRPr lang="en-US"/>
        </a:p>
      </dgm:t>
    </dgm:pt>
    <dgm:pt modelId="{F0028940-C8E8-4036-904C-B0667BC30FAC}">
      <dgm:prSet phldrT="[Text]"/>
      <dgm:spPr/>
      <dgm:t>
        <a:bodyPr/>
        <a:lstStyle/>
        <a:p>
          <a:r>
            <a:rPr lang="en-US" dirty="0"/>
            <a:t>Management Information Services</a:t>
          </a:r>
        </a:p>
      </dgm:t>
    </dgm:pt>
    <dgm:pt modelId="{8B5974CB-2CA0-44E1-95FA-0BCF26A173C7}" type="parTrans" cxnId="{A898A9AB-D725-4491-B94F-B2FE45E34257}">
      <dgm:prSet/>
      <dgm:spPr/>
      <dgm:t>
        <a:bodyPr/>
        <a:lstStyle/>
        <a:p>
          <a:endParaRPr lang="en-US"/>
        </a:p>
      </dgm:t>
    </dgm:pt>
    <dgm:pt modelId="{F2B04960-9455-482C-B4B1-798FD88C9E09}" type="sibTrans" cxnId="{A898A9AB-D725-4491-B94F-B2FE45E34257}">
      <dgm:prSet/>
      <dgm:spPr/>
      <dgm:t>
        <a:bodyPr/>
        <a:lstStyle/>
        <a:p>
          <a:endParaRPr lang="en-US"/>
        </a:p>
      </dgm:t>
    </dgm:pt>
    <dgm:pt modelId="{ACFBE85E-C22F-4B27-9BFA-652DA84BD2F7}">
      <dgm:prSet phldrT="[Text]"/>
      <dgm:spPr/>
      <dgm:t>
        <a:bodyPr/>
        <a:lstStyle/>
        <a:p>
          <a:r>
            <a:rPr lang="en-US" dirty="0"/>
            <a:t>Computer Science</a:t>
          </a:r>
        </a:p>
      </dgm:t>
    </dgm:pt>
    <dgm:pt modelId="{B89D7C33-5EC6-4137-AF26-3CE0F092F534}" type="sibTrans" cxnId="{618760EF-62B0-4152-AC48-C35AB4C99DB0}">
      <dgm:prSet/>
      <dgm:spPr/>
      <dgm:t>
        <a:bodyPr/>
        <a:lstStyle/>
        <a:p>
          <a:endParaRPr lang="en-US"/>
        </a:p>
      </dgm:t>
    </dgm:pt>
    <dgm:pt modelId="{CBDEBF27-9728-4D57-9B59-0787B4B59CD3}" type="parTrans" cxnId="{618760EF-62B0-4152-AC48-C35AB4C99DB0}">
      <dgm:prSet/>
      <dgm:spPr/>
      <dgm:t>
        <a:bodyPr/>
        <a:lstStyle/>
        <a:p>
          <a:endParaRPr lang="en-US"/>
        </a:p>
      </dgm:t>
    </dgm:pt>
    <dgm:pt modelId="{310249AD-34EF-485F-9286-CA5C28A2753B}" type="pres">
      <dgm:prSet presAssocID="{F676ADA3-C9B0-45E1-B08B-D3341B11CF17}" presName="compositeShape" presStyleCnt="0">
        <dgm:presLayoutVars>
          <dgm:chMax val="7"/>
          <dgm:dir/>
          <dgm:resizeHandles val="exact"/>
        </dgm:presLayoutVars>
      </dgm:prSet>
      <dgm:spPr/>
    </dgm:pt>
    <dgm:pt modelId="{FB2A3CD3-9F37-4C1B-889D-10B6834B9C35}" type="pres">
      <dgm:prSet presAssocID="{2EDDA8B4-7876-411E-B8EF-BC7D35462CBF}" presName="circ1" presStyleLbl="vennNode1" presStyleIdx="0" presStyleCnt="3"/>
      <dgm:spPr/>
    </dgm:pt>
    <dgm:pt modelId="{10BC0144-F6E4-490F-A2ED-C778E216E34B}" type="pres">
      <dgm:prSet presAssocID="{2EDDA8B4-7876-411E-B8EF-BC7D35462CB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09E5B50-07D0-4DC9-834F-B3B126084600}" type="pres">
      <dgm:prSet presAssocID="{ACFBE85E-C22F-4B27-9BFA-652DA84BD2F7}" presName="circ2" presStyleLbl="vennNode1" presStyleIdx="1" presStyleCnt="3"/>
      <dgm:spPr/>
    </dgm:pt>
    <dgm:pt modelId="{526409A9-BF22-4BD3-B3A7-AA1BE1B6235D}" type="pres">
      <dgm:prSet presAssocID="{ACFBE85E-C22F-4B27-9BFA-652DA84BD2F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F078E8B-5BC2-49BD-A11E-C6E2D4240712}" type="pres">
      <dgm:prSet presAssocID="{F0028940-C8E8-4036-904C-B0667BC30FAC}" presName="circ3" presStyleLbl="vennNode1" presStyleIdx="2" presStyleCnt="3" custLinFactNeighborX="993" custLinFactNeighborY="-331"/>
      <dgm:spPr/>
    </dgm:pt>
    <dgm:pt modelId="{ABE55582-6BC4-4DCB-9A89-9C639525A579}" type="pres">
      <dgm:prSet presAssocID="{F0028940-C8E8-4036-904C-B0667BC30FA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231C3C0E-C974-4314-A526-E1F60EA51FC7}" type="presOf" srcId="{F0028940-C8E8-4036-904C-B0667BC30FAC}" destId="{5F078E8B-5BC2-49BD-A11E-C6E2D4240712}" srcOrd="0" destOrd="0" presId="urn:microsoft.com/office/officeart/2005/8/layout/venn1"/>
    <dgm:cxn modelId="{469B4C20-3A37-4400-8929-4BD373808C7D}" type="presOf" srcId="{2EDDA8B4-7876-411E-B8EF-BC7D35462CBF}" destId="{10BC0144-F6E4-490F-A2ED-C778E216E34B}" srcOrd="1" destOrd="0" presId="urn:microsoft.com/office/officeart/2005/8/layout/venn1"/>
    <dgm:cxn modelId="{D12D672B-286A-4733-BE55-1BD35A1CBFB3}" type="presOf" srcId="{ACFBE85E-C22F-4B27-9BFA-652DA84BD2F7}" destId="{526409A9-BF22-4BD3-B3A7-AA1BE1B6235D}" srcOrd="1" destOrd="0" presId="urn:microsoft.com/office/officeart/2005/8/layout/venn1"/>
    <dgm:cxn modelId="{0ABEFC63-ACED-46F8-9D84-C8062E505A13}" type="presOf" srcId="{2EDDA8B4-7876-411E-B8EF-BC7D35462CBF}" destId="{FB2A3CD3-9F37-4C1B-889D-10B6834B9C35}" srcOrd="0" destOrd="0" presId="urn:microsoft.com/office/officeart/2005/8/layout/venn1"/>
    <dgm:cxn modelId="{DF7C667F-64E9-4F0E-9C8E-C3DB14A18831}" type="presOf" srcId="{ACFBE85E-C22F-4B27-9BFA-652DA84BD2F7}" destId="{009E5B50-07D0-4DC9-834F-B3B126084600}" srcOrd="0" destOrd="0" presId="urn:microsoft.com/office/officeart/2005/8/layout/venn1"/>
    <dgm:cxn modelId="{DC409EA4-D63F-403E-B9CC-93DF1B7FD553}" type="presOf" srcId="{F676ADA3-C9B0-45E1-B08B-D3341B11CF17}" destId="{310249AD-34EF-485F-9286-CA5C28A2753B}" srcOrd="0" destOrd="0" presId="urn:microsoft.com/office/officeart/2005/8/layout/venn1"/>
    <dgm:cxn modelId="{A898A9AB-D725-4491-B94F-B2FE45E34257}" srcId="{F676ADA3-C9B0-45E1-B08B-D3341B11CF17}" destId="{F0028940-C8E8-4036-904C-B0667BC30FAC}" srcOrd="2" destOrd="0" parTransId="{8B5974CB-2CA0-44E1-95FA-0BCF26A173C7}" sibTransId="{F2B04960-9455-482C-B4B1-798FD88C9E09}"/>
    <dgm:cxn modelId="{C14DA2E3-CE8E-42ED-98DB-3B8B8DD44330}" type="presOf" srcId="{F0028940-C8E8-4036-904C-B0667BC30FAC}" destId="{ABE55582-6BC4-4DCB-9A89-9C639525A579}" srcOrd="1" destOrd="0" presId="urn:microsoft.com/office/officeart/2005/8/layout/venn1"/>
    <dgm:cxn modelId="{8E9E9FEE-7848-4B88-841C-CFA724A73A62}" srcId="{F676ADA3-C9B0-45E1-B08B-D3341B11CF17}" destId="{2EDDA8B4-7876-411E-B8EF-BC7D35462CBF}" srcOrd="0" destOrd="0" parTransId="{1C22EF44-55F6-4457-A27D-D825E047C5E7}" sibTransId="{5CA65852-EB40-403B-9083-5331564BC4FB}"/>
    <dgm:cxn modelId="{618760EF-62B0-4152-AC48-C35AB4C99DB0}" srcId="{F676ADA3-C9B0-45E1-B08B-D3341B11CF17}" destId="{ACFBE85E-C22F-4B27-9BFA-652DA84BD2F7}" srcOrd="1" destOrd="0" parTransId="{CBDEBF27-9728-4D57-9B59-0787B4B59CD3}" sibTransId="{B89D7C33-5EC6-4137-AF26-3CE0F092F534}"/>
    <dgm:cxn modelId="{33394A32-561E-43A2-8105-95453013752F}" type="presParOf" srcId="{310249AD-34EF-485F-9286-CA5C28A2753B}" destId="{FB2A3CD3-9F37-4C1B-889D-10B6834B9C35}" srcOrd="0" destOrd="0" presId="urn:microsoft.com/office/officeart/2005/8/layout/venn1"/>
    <dgm:cxn modelId="{572BC55B-7161-405C-8EB2-4007F338A4D0}" type="presParOf" srcId="{310249AD-34EF-485F-9286-CA5C28A2753B}" destId="{10BC0144-F6E4-490F-A2ED-C778E216E34B}" srcOrd="1" destOrd="0" presId="urn:microsoft.com/office/officeart/2005/8/layout/venn1"/>
    <dgm:cxn modelId="{1EB6F089-BA7C-4061-9C67-57EA9BB6AA84}" type="presParOf" srcId="{310249AD-34EF-485F-9286-CA5C28A2753B}" destId="{009E5B50-07D0-4DC9-834F-B3B126084600}" srcOrd="2" destOrd="0" presId="urn:microsoft.com/office/officeart/2005/8/layout/venn1"/>
    <dgm:cxn modelId="{E685D645-43F3-4C46-BED1-642255D60E5C}" type="presParOf" srcId="{310249AD-34EF-485F-9286-CA5C28A2753B}" destId="{526409A9-BF22-4BD3-B3A7-AA1BE1B6235D}" srcOrd="3" destOrd="0" presId="urn:microsoft.com/office/officeart/2005/8/layout/venn1"/>
    <dgm:cxn modelId="{96F86160-C4C4-4F29-A499-73E5FA3BB3A9}" type="presParOf" srcId="{310249AD-34EF-485F-9286-CA5C28A2753B}" destId="{5F078E8B-5BC2-49BD-A11E-C6E2D4240712}" srcOrd="4" destOrd="0" presId="urn:microsoft.com/office/officeart/2005/8/layout/venn1"/>
    <dgm:cxn modelId="{563E4A99-FB03-4ABC-8ACA-0C3947C2A4B6}" type="presParOf" srcId="{310249AD-34EF-485F-9286-CA5C28A2753B}" destId="{ABE55582-6BC4-4DCB-9A89-9C639525A579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676ADA3-C9B0-45E1-B08B-D3341B11CF17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2EDDA8B4-7876-411E-B8EF-BC7D35462CBF}">
      <dgm:prSet phldrT="[Text]"/>
      <dgm:spPr/>
      <dgm:t>
        <a:bodyPr/>
        <a:lstStyle/>
        <a:p>
          <a:r>
            <a:rPr lang="en-US" dirty="0"/>
            <a:t>Software Engineering</a:t>
          </a:r>
        </a:p>
      </dgm:t>
    </dgm:pt>
    <dgm:pt modelId="{1C22EF44-55F6-4457-A27D-D825E047C5E7}" type="parTrans" cxnId="{8E9E9FEE-7848-4B88-841C-CFA724A73A62}">
      <dgm:prSet/>
      <dgm:spPr/>
      <dgm:t>
        <a:bodyPr/>
        <a:lstStyle/>
        <a:p>
          <a:endParaRPr lang="en-US"/>
        </a:p>
      </dgm:t>
    </dgm:pt>
    <dgm:pt modelId="{5CA65852-EB40-403B-9083-5331564BC4FB}" type="sibTrans" cxnId="{8E9E9FEE-7848-4B88-841C-CFA724A73A62}">
      <dgm:prSet/>
      <dgm:spPr/>
      <dgm:t>
        <a:bodyPr/>
        <a:lstStyle/>
        <a:p>
          <a:endParaRPr lang="en-US"/>
        </a:p>
      </dgm:t>
    </dgm:pt>
    <dgm:pt modelId="{310249AD-34EF-485F-9286-CA5C28A2753B}" type="pres">
      <dgm:prSet presAssocID="{F676ADA3-C9B0-45E1-B08B-D3341B11CF17}" presName="compositeShape" presStyleCnt="0">
        <dgm:presLayoutVars>
          <dgm:chMax val="7"/>
          <dgm:dir/>
          <dgm:resizeHandles val="exact"/>
        </dgm:presLayoutVars>
      </dgm:prSet>
      <dgm:spPr/>
    </dgm:pt>
    <dgm:pt modelId="{E4A37FFD-CBCC-4C78-9C76-41A7B8BAD9D7}" type="pres">
      <dgm:prSet presAssocID="{2EDDA8B4-7876-411E-B8EF-BC7D35462CBF}" presName="circ1TxSh" presStyleLbl="vennNode1" presStyleIdx="0" presStyleCnt="1" custLinFactNeighborX="-6913" custLinFactNeighborY="4270"/>
      <dgm:spPr/>
    </dgm:pt>
  </dgm:ptLst>
  <dgm:cxnLst>
    <dgm:cxn modelId="{AF36594F-89F8-47FE-9306-37E92B832A92}" type="presOf" srcId="{2EDDA8B4-7876-411E-B8EF-BC7D35462CBF}" destId="{E4A37FFD-CBCC-4C78-9C76-41A7B8BAD9D7}" srcOrd="0" destOrd="0" presId="urn:microsoft.com/office/officeart/2005/8/layout/venn1"/>
    <dgm:cxn modelId="{DC409EA4-D63F-403E-B9CC-93DF1B7FD553}" type="presOf" srcId="{F676ADA3-C9B0-45E1-B08B-D3341B11CF17}" destId="{310249AD-34EF-485F-9286-CA5C28A2753B}" srcOrd="0" destOrd="0" presId="urn:microsoft.com/office/officeart/2005/8/layout/venn1"/>
    <dgm:cxn modelId="{8E9E9FEE-7848-4B88-841C-CFA724A73A62}" srcId="{F676ADA3-C9B0-45E1-B08B-D3341B11CF17}" destId="{2EDDA8B4-7876-411E-B8EF-BC7D35462CBF}" srcOrd="0" destOrd="0" parTransId="{1C22EF44-55F6-4457-A27D-D825E047C5E7}" sibTransId="{5CA65852-EB40-403B-9083-5331564BC4FB}"/>
    <dgm:cxn modelId="{A74F2F09-32EE-46A1-9EC3-B1CD37FDB450}" type="presParOf" srcId="{310249AD-34EF-485F-9286-CA5C28A2753B}" destId="{E4A37FFD-CBCC-4C78-9C76-41A7B8BAD9D7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B90EE5C-433C-4AAF-9644-B31E24C459C8}" type="doc">
      <dgm:prSet loTypeId="urn:microsoft.com/office/officeart/2005/8/layout/vList2" loCatId="list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EB90817B-B234-446F-9FE5-3F3B345E55D1}">
      <dgm:prSet phldrT="[Text]"/>
      <dgm:spPr/>
      <dgm:t>
        <a:bodyPr/>
        <a:lstStyle/>
        <a:p>
          <a:r>
            <a:rPr lang="en-US" dirty="0"/>
            <a:t>Applications of Science and Mathematics</a:t>
          </a:r>
        </a:p>
      </dgm:t>
    </dgm:pt>
    <dgm:pt modelId="{1CA393AB-4E25-4C81-B809-B9B8B95BC5EF}" type="parTrans" cxnId="{6A5F1533-9E96-4850-91C5-3E5F88F5BDFC}">
      <dgm:prSet/>
      <dgm:spPr/>
      <dgm:t>
        <a:bodyPr/>
        <a:lstStyle/>
        <a:p>
          <a:endParaRPr lang="en-US"/>
        </a:p>
      </dgm:t>
    </dgm:pt>
    <dgm:pt modelId="{E489B848-5D92-45B0-A591-8C27AD8951F9}" type="sibTrans" cxnId="{6A5F1533-9E96-4850-91C5-3E5F88F5BDFC}">
      <dgm:prSet/>
      <dgm:spPr/>
      <dgm:t>
        <a:bodyPr/>
        <a:lstStyle/>
        <a:p>
          <a:endParaRPr lang="en-US"/>
        </a:p>
      </dgm:t>
    </dgm:pt>
    <dgm:pt modelId="{30501939-4053-4079-B1D7-2EACFD6C735B}">
      <dgm:prSet phldrT="[Text]"/>
      <dgm:spPr/>
      <dgm:t>
        <a:bodyPr/>
        <a:lstStyle/>
        <a:p>
          <a:r>
            <a:rPr lang="en-US" dirty="0"/>
            <a:t>Architecture</a:t>
          </a:r>
        </a:p>
      </dgm:t>
    </dgm:pt>
    <dgm:pt modelId="{B862A156-AFC1-4BEF-948D-561CEC622A07}" type="parTrans" cxnId="{EADCB90F-208D-4B18-9E19-808D4E10B1FC}">
      <dgm:prSet/>
      <dgm:spPr/>
      <dgm:t>
        <a:bodyPr/>
        <a:lstStyle/>
        <a:p>
          <a:endParaRPr lang="en-US"/>
        </a:p>
      </dgm:t>
    </dgm:pt>
    <dgm:pt modelId="{8AE7DB34-E766-4F2A-9555-F755FB00B580}" type="sibTrans" cxnId="{EADCB90F-208D-4B18-9E19-808D4E10B1FC}">
      <dgm:prSet/>
      <dgm:spPr/>
      <dgm:t>
        <a:bodyPr/>
        <a:lstStyle/>
        <a:p>
          <a:endParaRPr lang="en-US"/>
        </a:p>
      </dgm:t>
    </dgm:pt>
    <dgm:pt modelId="{F1DD6CC6-BD7D-433F-9C6B-2E35FB86F0BF}">
      <dgm:prSet phldrT="[Text]" custT="1"/>
      <dgm:spPr/>
      <dgm:t>
        <a:bodyPr/>
        <a:lstStyle/>
        <a:p>
          <a:r>
            <a:rPr lang="en-US" sz="2400" dirty="0"/>
            <a:t>Requirements:  Functional, Non-Functional, Legal, Domain – Agile: Epochs and Stories </a:t>
          </a:r>
        </a:p>
      </dgm:t>
    </dgm:pt>
    <dgm:pt modelId="{74FBFC48-32F8-480D-8E00-05CA762C6B9A}" type="parTrans" cxnId="{19851787-75DC-4BE3-9925-6220934C128A}">
      <dgm:prSet/>
      <dgm:spPr/>
      <dgm:t>
        <a:bodyPr/>
        <a:lstStyle/>
        <a:p>
          <a:endParaRPr lang="en-US"/>
        </a:p>
      </dgm:t>
    </dgm:pt>
    <dgm:pt modelId="{ABCF7C42-485E-4A6B-A304-2A83AFFD06D4}" type="sibTrans" cxnId="{19851787-75DC-4BE3-9925-6220934C128A}">
      <dgm:prSet/>
      <dgm:spPr/>
      <dgm:t>
        <a:bodyPr/>
        <a:lstStyle/>
        <a:p>
          <a:endParaRPr lang="en-US"/>
        </a:p>
      </dgm:t>
    </dgm:pt>
    <dgm:pt modelId="{E0D8CACE-62A6-4859-A99A-5E6E6521C51A}">
      <dgm:prSet phldrT="[Text]" custT="1"/>
      <dgm:spPr/>
      <dgm:t>
        <a:bodyPr/>
        <a:lstStyle/>
        <a:p>
          <a:r>
            <a:rPr lang="en-US" sz="2400" dirty="0"/>
            <a:t>MTBF</a:t>
          </a:r>
        </a:p>
      </dgm:t>
    </dgm:pt>
    <dgm:pt modelId="{7016C48C-0020-4C4C-9BA8-B2AA1A1287DE}" type="parTrans" cxnId="{AAC73957-B5C3-4F81-9E6E-2E7E73B7BB16}">
      <dgm:prSet/>
      <dgm:spPr/>
      <dgm:t>
        <a:bodyPr/>
        <a:lstStyle/>
        <a:p>
          <a:endParaRPr lang="en-US"/>
        </a:p>
      </dgm:t>
    </dgm:pt>
    <dgm:pt modelId="{D519F436-8B5F-4F4C-9BE3-C3169AB117DF}" type="sibTrans" cxnId="{AAC73957-B5C3-4F81-9E6E-2E7E73B7BB16}">
      <dgm:prSet/>
      <dgm:spPr/>
      <dgm:t>
        <a:bodyPr/>
        <a:lstStyle/>
        <a:p>
          <a:endParaRPr lang="en-US"/>
        </a:p>
      </dgm:t>
    </dgm:pt>
    <dgm:pt modelId="{1D5F276C-27E8-494D-A023-8FF34E5A7E6A}">
      <dgm:prSet phldrT="[Text]" custT="1"/>
      <dgm:spPr/>
      <dgm:t>
        <a:bodyPr/>
        <a:lstStyle/>
        <a:p>
          <a:r>
            <a:rPr lang="en-US" sz="2400" dirty="0"/>
            <a:t>Testing</a:t>
          </a:r>
        </a:p>
      </dgm:t>
    </dgm:pt>
    <dgm:pt modelId="{EED77ABA-2286-42D5-AFB8-B036EBF15BB1}" type="parTrans" cxnId="{C76539CE-CA3F-4354-9E67-0F24BF58C043}">
      <dgm:prSet/>
      <dgm:spPr/>
      <dgm:t>
        <a:bodyPr/>
        <a:lstStyle/>
        <a:p>
          <a:endParaRPr lang="en-US"/>
        </a:p>
      </dgm:t>
    </dgm:pt>
    <dgm:pt modelId="{EACAA90A-DF6F-4B50-BDD4-51328CA2330B}" type="sibTrans" cxnId="{C76539CE-CA3F-4354-9E67-0F24BF58C043}">
      <dgm:prSet/>
      <dgm:spPr/>
      <dgm:t>
        <a:bodyPr/>
        <a:lstStyle/>
        <a:p>
          <a:endParaRPr lang="en-US"/>
        </a:p>
      </dgm:t>
    </dgm:pt>
    <dgm:pt modelId="{58416E1B-4E9B-4259-964B-11AC941ADEFA}">
      <dgm:prSet phldrT="[Text]" custT="1"/>
      <dgm:spPr/>
      <dgm:t>
        <a:bodyPr/>
        <a:lstStyle/>
        <a:p>
          <a:r>
            <a:rPr lang="en-US" sz="2400" dirty="0"/>
            <a:t>Verification and Validation</a:t>
          </a:r>
        </a:p>
      </dgm:t>
    </dgm:pt>
    <dgm:pt modelId="{84D97ED0-E5D1-40ED-AABA-279091DAF6AD}" type="parTrans" cxnId="{EC4E46A3-06E2-4297-9A35-6B22E043FE2A}">
      <dgm:prSet/>
      <dgm:spPr/>
      <dgm:t>
        <a:bodyPr/>
        <a:lstStyle/>
        <a:p>
          <a:endParaRPr lang="en-US"/>
        </a:p>
      </dgm:t>
    </dgm:pt>
    <dgm:pt modelId="{1FB23CA1-B51F-4B0C-B963-A927D612C294}" type="sibTrans" cxnId="{EC4E46A3-06E2-4297-9A35-6B22E043FE2A}">
      <dgm:prSet/>
      <dgm:spPr/>
      <dgm:t>
        <a:bodyPr/>
        <a:lstStyle/>
        <a:p>
          <a:endParaRPr lang="en-US"/>
        </a:p>
      </dgm:t>
    </dgm:pt>
    <dgm:pt modelId="{A84F1FE5-6903-4913-BEBF-67238B602A21}">
      <dgm:prSet phldrT="[Text]" custT="1"/>
      <dgm:spPr/>
      <dgm:t>
        <a:bodyPr/>
        <a:lstStyle/>
        <a:p>
          <a:r>
            <a:rPr lang="en-US" sz="2400" dirty="0"/>
            <a:t>Coverage</a:t>
          </a:r>
        </a:p>
      </dgm:t>
    </dgm:pt>
    <dgm:pt modelId="{C9B6AD67-3243-4F49-9D95-593B65F027EC}" type="parTrans" cxnId="{73399175-2568-4B51-94B2-60A3E4215733}">
      <dgm:prSet/>
      <dgm:spPr/>
      <dgm:t>
        <a:bodyPr/>
        <a:lstStyle/>
        <a:p>
          <a:endParaRPr lang="en-US"/>
        </a:p>
      </dgm:t>
    </dgm:pt>
    <dgm:pt modelId="{C4D4C8BB-0CB0-43B7-91F5-5FC31B8E25EA}" type="sibTrans" cxnId="{73399175-2568-4B51-94B2-60A3E4215733}">
      <dgm:prSet/>
      <dgm:spPr/>
      <dgm:t>
        <a:bodyPr/>
        <a:lstStyle/>
        <a:p>
          <a:endParaRPr lang="en-US"/>
        </a:p>
      </dgm:t>
    </dgm:pt>
    <dgm:pt modelId="{6C294AE8-D887-46D0-BE92-6643C89504A0}">
      <dgm:prSet phldrT="[Text]"/>
      <dgm:spPr/>
      <dgm:t>
        <a:bodyPr/>
        <a:lstStyle/>
        <a:p>
          <a:r>
            <a:rPr lang="en-US"/>
            <a:t>Processes</a:t>
          </a:r>
          <a:endParaRPr lang="en-US" dirty="0"/>
        </a:p>
      </dgm:t>
    </dgm:pt>
    <dgm:pt modelId="{BA5E084E-D95E-4609-BF41-C731827B156E}" type="parTrans" cxnId="{EEE51D8D-EC96-4265-A6C0-1E74A48DEA7D}">
      <dgm:prSet/>
      <dgm:spPr/>
      <dgm:t>
        <a:bodyPr/>
        <a:lstStyle/>
        <a:p>
          <a:endParaRPr lang="en-US"/>
        </a:p>
      </dgm:t>
    </dgm:pt>
    <dgm:pt modelId="{4C5540EC-C729-4F21-B1BA-C83AD5539F18}" type="sibTrans" cxnId="{EEE51D8D-EC96-4265-A6C0-1E74A48DEA7D}">
      <dgm:prSet/>
      <dgm:spPr/>
      <dgm:t>
        <a:bodyPr/>
        <a:lstStyle/>
        <a:p>
          <a:endParaRPr lang="en-US"/>
        </a:p>
      </dgm:t>
    </dgm:pt>
    <dgm:pt modelId="{DA32A23C-A23A-4DE7-888F-EE77337E71F6}">
      <dgm:prSet phldrT="[Text]" custT="1"/>
      <dgm:spPr/>
      <dgm:t>
        <a:bodyPr/>
        <a:lstStyle/>
        <a:p>
          <a:r>
            <a:rPr lang="en-US" sz="2400" dirty="0"/>
            <a:t>Science &amp; Math: Avionics, Robotics, Atomics, Space Exploration</a:t>
          </a:r>
        </a:p>
      </dgm:t>
    </dgm:pt>
    <dgm:pt modelId="{D5067C46-514C-4B2B-BCBC-A0AD6E209017}" type="parTrans" cxnId="{6817A68C-0C85-436C-8F2E-15BE03A165A7}">
      <dgm:prSet/>
      <dgm:spPr/>
      <dgm:t>
        <a:bodyPr/>
        <a:lstStyle/>
        <a:p>
          <a:endParaRPr lang="en-US"/>
        </a:p>
      </dgm:t>
    </dgm:pt>
    <dgm:pt modelId="{229940EE-EFAF-4F7F-9EA9-74D5C1672D62}" type="sibTrans" cxnId="{6817A68C-0C85-436C-8F2E-15BE03A165A7}">
      <dgm:prSet/>
      <dgm:spPr/>
      <dgm:t>
        <a:bodyPr/>
        <a:lstStyle/>
        <a:p>
          <a:endParaRPr lang="en-US"/>
        </a:p>
      </dgm:t>
    </dgm:pt>
    <dgm:pt modelId="{2E526CF6-D199-48ED-B633-12CABDA9D907}">
      <dgm:prSet phldrT="[Text]" custT="1"/>
      <dgm:spPr/>
      <dgm:t>
        <a:bodyPr/>
        <a:lstStyle/>
        <a:p>
          <a:r>
            <a:rPr lang="en-US" sz="2400" dirty="0"/>
            <a:t>Redundancy</a:t>
          </a:r>
        </a:p>
      </dgm:t>
    </dgm:pt>
    <dgm:pt modelId="{067CD3BE-98E8-42E2-A025-71E3D44A03EA}" type="parTrans" cxnId="{0CFAA8D1-D7C3-4767-A9A0-475786A8621A}">
      <dgm:prSet/>
      <dgm:spPr/>
      <dgm:t>
        <a:bodyPr/>
        <a:lstStyle/>
        <a:p>
          <a:endParaRPr lang="en-US"/>
        </a:p>
      </dgm:t>
    </dgm:pt>
    <dgm:pt modelId="{D5836E2A-B832-4BB1-9FF4-4DE117DF8504}" type="sibTrans" cxnId="{0CFAA8D1-D7C3-4767-A9A0-475786A8621A}">
      <dgm:prSet/>
      <dgm:spPr/>
      <dgm:t>
        <a:bodyPr/>
        <a:lstStyle/>
        <a:p>
          <a:endParaRPr lang="en-US"/>
        </a:p>
      </dgm:t>
    </dgm:pt>
    <dgm:pt modelId="{99A9DFAE-1B6E-4A19-9A4A-2AAAEA56B2F6}">
      <dgm:prSet phldrT="[Text]" custT="1"/>
      <dgm:spPr/>
      <dgm:t>
        <a:bodyPr/>
        <a:lstStyle/>
        <a:p>
          <a:r>
            <a:rPr lang="en-US" sz="2400" dirty="0"/>
            <a:t>Availability – Control Theory</a:t>
          </a:r>
        </a:p>
      </dgm:t>
    </dgm:pt>
    <dgm:pt modelId="{E0306619-615B-45F5-8079-A3041EC7B078}" type="parTrans" cxnId="{34E94004-BE5A-4714-8111-04B5031FD918}">
      <dgm:prSet/>
      <dgm:spPr/>
      <dgm:t>
        <a:bodyPr/>
        <a:lstStyle/>
        <a:p>
          <a:endParaRPr lang="en-US"/>
        </a:p>
      </dgm:t>
    </dgm:pt>
    <dgm:pt modelId="{EBF16DCC-280D-4C6B-8D5A-55E30ADC4E22}" type="sibTrans" cxnId="{34E94004-BE5A-4714-8111-04B5031FD918}">
      <dgm:prSet/>
      <dgm:spPr/>
      <dgm:t>
        <a:bodyPr/>
        <a:lstStyle/>
        <a:p>
          <a:endParaRPr lang="en-US"/>
        </a:p>
      </dgm:t>
    </dgm:pt>
    <dgm:pt modelId="{C4EFD304-3E8D-4EA8-ABB1-3240FFCB601C}" type="pres">
      <dgm:prSet presAssocID="{1B90EE5C-433C-4AAF-9644-B31E24C459C8}" presName="linear" presStyleCnt="0">
        <dgm:presLayoutVars>
          <dgm:animLvl val="lvl"/>
          <dgm:resizeHandles val="exact"/>
        </dgm:presLayoutVars>
      </dgm:prSet>
      <dgm:spPr/>
    </dgm:pt>
    <dgm:pt modelId="{3D20BE89-619D-4A08-A00A-714A29B8CD74}" type="pres">
      <dgm:prSet presAssocID="{EB90817B-B234-446F-9FE5-3F3B345E55D1}" presName="parentText" presStyleLbl="node1" presStyleIdx="0" presStyleCnt="3" custLinFactNeighborX="-3660" custLinFactNeighborY="-89396">
        <dgm:presLayoutVars>
          <dgm:chMax val="0"/>
          <dgm:bulletEnabled val="1"/>
        </dgm:presLayoutVars>
      </dgm:prSet>
      <dgm:spPr/>
    </dgm:pt>
    <dgm:pt modelId="{53903A90-EF4E-40C9-BC75-57D33D2205F6}" type="pres">
      <dgm:prSet presAssocID="{E489B848-5D92-45B0-A591-8C27AD8951F9}" presName="spacer" presStyleCnt="0"/>
      <dgm:spPr/>
    </dgm:pt>
    <dgm:pt modelId="{946F58C9-8146-4230-9730-D55073415CB8}" type="pres">
      <dgm:prSet presAssocID="{30501939-4053-4079-B1D7-2EACFD6C735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DC2E7E7-BC47-4879-A01C-CC79D2B8C496}" type="pres">
      <dgm:prSet presAssocID="{8AE7DB34-E766-4F2A-9555-F755FB00B580}" presName="spacer" presStyleCnt="0"/>
      <dgm:spPr/>
    </dgm:pt>
    <dgm:pt modelId="{517970C9-1893-49BD-8A2F-8A3DD4E898BA}" type="pres">
      <dgm:prSet presAssocID="{6C294AE8-D887-46D0-BE92-6643C89504A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9724C01-9C24-49A1-93A6-CE8EEA937BBE}" type="pres">
      <dgm:prSet presAssocID="{6C294AE8-D887-46D0-BE92-6643C89504A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30BE0E04-AFF5-4FCB-A3D0-37966B6AB76F}" type="presOf" srcId="{F1DD6CC6-BD7D-433F-9C6B-2E35FB86F0BF}" destId="{19724C01-9C24-49A1-93A6-CE8EEA937BBE}" srcOrd="0" destOrd="1" presId="urn:microsoft.com/office/officeart/2005/8/layout/vList2"/>
    <dgm:cxn modelId="{34E94004-BE5A-4714-8111-04B5031FD918}" srcId="{6C294AE8-D887-46D0-BE92-6643C89504A0}" destId="{99A9DFAE-1B6E-4A19-9A4A-2AAAEA56B2F6}" srcOrd="3" destOrd="0" parTransId="{E0306619-615B-45F5-8079-A3041EC7B078}" sibTransId="{EBF16DCC-280D-4C6B-8D5A-55E30ADC4E22}"/>
    <dgm:cxn modelId="{EADCB90F-208D-4B18-9E19-808D4E10B1FC}" srcId="{1B90EE5C-433C-4AAF-9644-B31E24C459C8}" destId="{30501939-4053-4079-B1D7-2EACFD6C735B}" srcOrd="1" destOrd="0" parTransId="{B862A156-AFC1-4BEF-948D-561CEC622A07}" sibTransId="{8AE7DB34-E766-4F2A-9555-F755FB00B580}"/>
    <dgm:cxn modelId="{EA8B8E23-40A7-4FC0-8E39-8D9DB9074092}" type="presOf" srcId="{58416E1B-4E9B-4259-964B-11AC941ADEFA}" destId="{19724C01-9C24-49A1-93A6-CE8EEA937BBE}" srcOrd="0" destOrd="6" presId="urn:microsoft.com/office/officeart/2005/8/layout/vList2"/>
    <dgm:cxn modelId="{B4BD712E-112D-478F-8425-4E642CCF4137}" type="presOf" srcId="{DA32A23C-A23A-4DE7-888F-EE77337E71F6}" destId="{19724C01-9C24-49A1-93A6-CE8EEA937BBE}" srcOrd="0" destOrd="0" presId="urn:microsoft.com/office/officeart/2005/8/layout/vList2"/>
    <dgm:cxn modelId="{6A5F1533-9E96-4850-91C5-3E5F88F5BDFC}" srcId="{1B90EE5C-433C-4AAF-9644-B31E24C459C8}" destId="{EB90817B-B234-446F-9FE5-3F3B345E55D1}" srcOrd="0" destOrd="0" parTransId="{1CA393AB-4E25-4C81-B809-B9B8B95BC5EF}" sibTransId="{E489B848-5D92-45B0-A591-8C27AD8951F9}"/>
    <dgm:cxn modelId="{D7DD373B-5230-42C7-B8BC-BD94C961B7A6}" type="presOf" srcId="{1D5F276C-27E8-494D-A023-8FF34E5A7E6A}" destId="{19724C01-9C24-49A1-93A6-CE8EEA937BBE}" srcOrd="0" destOrd="5" presId="urn:microsoft.com/office/officeart/2005/8/layout/vList2"/>
    <dgm:cxn modelId="{73399175-2568-4B51-94B2-60A3E4215733}" srcId="{1D5F276C-27E8-494D-A023-8FF34E5A7E6A}" destId="{A84F1FE5-6903-4913-BEBF-67238B602A21}" srcOrd="1" destOrd="0" parTransId="{C9B6AD67-3243-4F49-9D95-593B65F027EC}" sibTransId="{C4D4C8BB-0CB0-43B7-91F5-5FC31B8E25EA}"/>
    <dgm:cxn modelId="{AAC73957-B5C3-4F81-9E6E-2E7E73B7BB16}" srcId="{6C294AE8-D887-46D0-BE92-6643C89504A0}" destId="{E0D8CACE-62A6-4859-A99A-5E6E6521C51A}" srcOrd="2" destOrd="0" parTransId="{7016C48C-0020-4C4C-9BA8-B2AA1A1287DE}" sibTransId="{D519F436-8B5F-4F4C-9BE3-C3169AB117DF}"/>
    <dgm:cxn modelId="{7C61727A-9778-47F3-B70E-2FBB93AF2FAD}" type="presOf" srcId="{EB90817B-B234-446F-9FE5-3F3B345E55D1}" destId="{3D20BE89-619D-4A08-A00A-714A29B8CD74}" srcOrd="0" destOrd="0" presId="urn:microsoft.com/office/officeart/2005/8/layout/vList2"/>
    <dgm:cxn modelId="{D1E0975A-1E62-4094-A96F-F117F3C533B1}" type="presOf" srcId="{1B90EE5C-433C-4AAF-9644-B31E24C459C8}" destId="{C4EFD304-3E8D-4EA8-ABB1-3240FFCB601C}" srcOrd="0" destOrd="0" presId="urn:microsoft.com/office/officeart/2005/8/layout/vList2"/>
    <dgm:cxn modelId="{19851787-75DC-4BE3-9925-6220934C128A}" srcId="{6C294AE8-D887-46D0-BE92-6643C89504A0}" destId="{F1DD6CC6-BD7D-433F-9C6B-2E35FB86F0BF}" srcOrd="1" destOrd="0" parTransId="{74FBFC48-32F8-480D-8E00-05CA762C6B9A}" sibTransId="{ABCF7C42-485E-4A6B-A304-2A83AFFD06D4}"/>
    <dgm:cxn modelId="{1C4EFB87-1160-46B6-9C2A-0EB86A12AD90}" type="presOf" srcId="{A84F1FE5-6903-4913-BEBF-67238B602A21}" destId="{19724C01-9C24-49A1-93A6-CE8EEA937BBE}" srcOrd="0" destOrd="7" presId="urn:microsoft.com/office/officeart/2005/8/layout/vList2"/>
    <dgm:cxn modelId="{5D3A6389-3073-40D5-AC3F-D5AB6E7F28FD}" type="presOf" srcId="{30501939-4053-4079-B1D7-2EACFD6C735B}" destId="{946F58C9-8146-4230-9730-D55073415CB8}" srcOrd="0" destOrd="0" presId="urn:microsoft.com/office/officeart/2005/8/layout/vList2"/>
    <dgm:cxn modelId="{6817A68C-0C85-436C-8F2E-15BE03A165A7}" srcId="{6C294AE8-D887-46D0-BE92-6643C89504A0}" destId="{DA32A23C-A23A-4DE7-888F-EE77337E71F6}" srcOrd="0" destOrd="0" parTransId="{D5067C46-514C-4B2B-BCBC-A0AD6E209017}" sibTransId="{229940EE-EFAF-4F7F-9EA9-74D5C1672D62}"/>
    <dgm:cxn modelId="{EEE51D8D-EC96-4265-A6C0-1E74A48DEA7D}" srcId="{1B90EE5C-433C-4AAF-9644-B31E24C459C8}" destId="{6C294AE8-D887-46D0-BE92-6643C89504A0}" srcOrd="2" destOrd="0" parTransId="{BA5E084E-D95E-4609-BF41-C731827B156E}" sibTransId="{4C5540EC-C729-4F21-B1BA-C83AD5539F18}"/>
    <dgm:cxn modelId="{EC4E46A3-06E2-4297-9A35-6B22E043FE2A}" srcId="{1D5F276C-27E8-494D-A023-8FF34E5A7E6A}" destId="{58416E1B-4E9B-4259-964B-11AC941ADEFA}" srcOrd="0" destOrd="0" parTransId="{84D97ED0-E5D1-40ED-AABA-279091DAF6AD}" sibTransId="{1FB23CA1-B51F-4B0C-B963-A927D612C294}"/>
    <dgm:cxn modelId="{6ABE44A7-F4C5-43BB-B62F-B449E2B01E55}" type="presOf" srcId="{6C294AE8-D887-46D0-BE92-6643C89504A0}" destId="{517970C9-1893-49BD-8A2F-8A3DD4E898BA}" srcOrd="0" destOrd="0" presId="urn:microsoft.com/office/officeart/2005/8/layout/vList2"/>
    <dgm:cxn modelId="{3BD74FAC-204D-4119-9C71-7047887B84AE}" type="presOf" srcId="{2E526CF6-D199-48ED-B633-12CABDA9D907}" destId="{19724C01-9C24-49A1-93A6-CE8EEA937BBE}" srcOrd="0" destOrd="4" presId="urn:microsoft.com/office/officeart/2005/8/layout/vList2"/>
    <dgm:cxn modelId="{403922B7-8E4C-40FA-9422-0FF3E76D97E1}" type="presOf" srcId="{99A9DFAE-1B6E-4A19-9A4A-2AAAEA56B2F6}" destId="{19724C01-9C24-49A1-93A6-CE8EEA937BBE}" srcOrd="0" destOrd="3" presId="urn:microsoft.com/office/officeart/2005/8/layout/vList2"/>
    <dgm:cxn modelId="{C2A41FC3-0A7B-4701-B681-D011E5AC67AD}" type="presOf" srcId="{E0D8CACE-62A6-4859-A99A-5E6E6521C51A}" destId="{19724C01-9C24-49A1-93A6-CE8EEA937BBE}" srcOrd="0" destOrd="2" presId="urn:microsoft.com/office/officeart/2005/8/layout/vList2"/>
    <dgm:cxn modelId="{C76539CE-CA3F-4354-9E67-0F24BF58C043}" srcId="{6C294AE8-D887-46D0-BE92-6643C89504A0}" destId="{1D5F276C-27E8-494D-A023-8FF34E5A7E6A}" srcOrd="5" destOrd="0" parTransId="{EED77ABA-2286-42D5-AFB8-B036EBF15BB1}" sibTransId="{EACAA90A-DF6F-4B50-BDD4-51328CA2330B}"/>
    <dgm:cxn modelId="{0CFAA8D1-D7C3-4767-A9A0-475786A8621A}" srcId="{6C294AE8-D887-46D0-BE92-6643C89504A0}" destId="{2E526CF6-D199-48ED-B633-12CABDA9D907}" srcOrd="4" destOrd="0" parTransId="{067CD3BE-98E8-42E2-A025-71E3D44A03EA}" sibTransId="{D5836E2A-B832-4BB1-9FF4-4DE117DF8504}"/>
    <dgm:cxn modelId="{CE6AD2F9-0508-408D-A439-BF78E3DEC54D}" type="presParOf" srcId="{C4EFD304-3E8D-4EA8-ABB1-3240FFCB601C}" destId="{3D20BE89-619D-4A08-A00A-714A29B8CD74}" srcOrd="0" destOrd="0" presId="urn:microsoft.com/office/officeart/2005/8/layout/vList2"/>
    <dgm:cxn modelId="{9BDEA61C-3C59-41B6-8FA5-C03BBD25ED29}" type="presParOf" srcId="{C4EFD304-3E8D-4EA8-ABB1-3240FFCB601C}" destId="{53903A90-EF4E-40C9-BC75-57D33D2205F6}" srcOrd="1" destOrd="0" presId="urn:microsoft.com/office/officeart/2005/8/layout/vList2"/>
    <dgm:cxn modelId="{B680248D-F61E-4AA6-BFCB-DD9443479423}" type="presParOf" srcId="{C4EFD304-3E8D-4EA8-ABB1-3240FFCB601C}" destId="{946F58C9-8146-4230-9730-D55073415CB8}" srcOrd="2" destOrd="0" presId="urn:microsoft.com/office/officeart/2005/8/layout/vList2"/>
    <dgm:cxn modelId="{76EF8F80-FA1F-4AAA-A4AC-094BEAEE364C}" type="presParOf" srcId="{C4EFD304-3E8D-4EA8-ABB1-3240FFCB601C}" destId="{3DC2E7E7-BC47-4879-A01C-CC79D2B8C496}" srcOrd="3" destOrd="0" presId="urn:microsoft.com/office/officeart/2005/8/layout/vList2"/>
    <dgm:cxn modelId="{8E5FE2CA-D001-4165-9E3E-9E2961479407}" type="presParOf" srcId="{C4EFD304-3E8D-4EA8-ABB1-3240FFCB601C}" destId="{517970C9-1893-49BD-8A2F-8A3DD4E898BA}" srcOrd="4" destOrd="0" presId="urn:microsoft.com/office/officeart/2005/8/layout/vList2"/>
    <dgm:cxn modelId="{53A64980-8CB0-4950-A9F0-D94F6F5D8333}" type="presParOf" srcId="{C4EFD304-3E8D-4EA8-ABB1-3240FFCB601C}" destId="{19724C01-9C24-49A1-93A6-CE8EEA937BBE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676ADA3-C9B0-45E1-B08B-D3341B11CF17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2EDDA8B4-7876-411E-B8EF-BC7D35462CBF}">
      <dgm:prSet phldrT="[Text]" custT="1"/>
      <dgm:spPr/>
      <dgm:t>
        <a:bodyPr/>
        <a:lstStyle/>
        <a:p>
          <a:r>
            <a:rPr lang="en-US" sz="5200" dirty="0"/>
            <a:t>Computer Science</a:t>
          </a:r>
        </a:p>
      </dgm:t>
    </dgm:pt>
    <dgm:pt modelId="{1C22EF44-55F6-4457-A27D-D825E047C5E7}" type="parTrans" cxnId="{8E9E9FEE-7848-4B88-841C-CFA724A73A62}">
      <dgm:prSet/>
      <dgm:spPr/>
      <dgm:t>
        <a:bodyPr/>
        <a:lstStyle/>
        <a:p>
          <a:endParaRPr lang="en-US"/>
        </a:p>
      </dgm:t>
    </dgm:pt>
    <dgm:pt modelId="{5CA65852-EB40-403B-9083-5331564BC4FB}" type="sibTrans" cxnId="{8E9E9FEE-7848-4B88-841C-CFA724A73A62}">
      <dgm:prSet/>
      <dgm:spPr/>
      <dgm:t>
        <a:bodyPr/>
        <a:lstStyle/>
        <a:p>
          <a:endParaRPr lang="en-US"/>
        </a:p>
      </dgm:t>
    </dgm:pt>
    <dgm:pt modelId="{310249AD-34EF-485F-9286-CA5C28A2753B}" type="pres">
      <dgm:prSet presAssocID="{F676ADA3-C9B0-45E1-B08B-D3341B11CF17}" presName="compositeShape" presStyleCnt="0">
        <dgm:presLayoutVars>
          <dgm:chMax val="7"/>
          <dgm:dir/>
          <dgm:resizeHandles val="exact"/>
        </dgm:presLayoutVars>
      </dgm:prSet>
      <dgm:spPr/>
    </dgm:pt>
    <dgm:pt modelId="{E4A37FFD-CBCC-4C78-9C76-41A7B8BAD9D7}" type="pres">
      <dgm:prSet presAssocID="{2EDDA8B4-7876-411E-B8EF-BC7D35462CBF}" presName="circ1TxSh" presStyleLbl="vennNode1" presStyleIdx="0" presStyleCnt="1" custLinFactNeighborX="-6913" custLinFactNeighborY="4270"/>
      <dgm:spPr/>
    </dgm:pt>
  </dgm:ptLst>
  <dgm:cxnLst>
    <dgm:cxn modelId="{AF36594F-89F8-47FE-9306-37E92B832A92}" type="presOf" srcId="{2EDDA8B4-7876-411E-B8EF-BC7D35462CBF}" destId="{E4A37FFD-CBCC-4C78-9C76-41A7B8BAD9D7}" srcOrd="0" destOrd="0" presId="urn:microsoft.com/office/officeart/2005/8/layout/venn1"/>
    <dgm:cxn modelId="{DC409EA4-D63F-403E-B9CC-93DF1B7FD553}" type="presOf" srcId="{F676ADA3-C9B0-45E1-B08B-D3341B11CF17}" destId="{310249AD-34EF-485F-9286-CA5C28A2753B}" srcOrd="0" destOrd="0" presId="urn:microsoft.com/office/officeart/2005/8/layout/venn1"/>
    <dgm:cxn modelId="{8E9E9FEE-7848-4B88-841C-CFA724A73A62}" srcId="{F676ADA3-C9B0-45E1-B08B-D3341B11CF17}" destId="{2EDDA8B4-7876-411E-B8EF-BC7D35462CBF}" srcOrd="0" destOrd="0" parTransId="{1C22EF44-55F6-4457-A27D-D825E047C5E7}" sibTransId="{5CA65852-EB40-403B-9083-5331564BC4FB}"/>
    <dgm:cxn modelId="{A74F2F09-32EE-46A1-9EC3-B1CD37FDB450}" type="presParOf" srcId="{310249AD-34EF-485F-9286-CA5C28A2753B}" destId="{E4A37FFD-CBCC-4C78-9C76-41A7B8BAD9D7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B3B2B0-6547-44F2-91CF-6D519853FC20}">
      <dsp:nvSpPr>
        <dsp:cNvPr id="0" name=""/>
        <dsp:cNvSpPr/>
      </dsp:nvSpPr>
      <dsp:spPr>
        <a:xfrm>
          <a:off x="0" y="8533"/>
          <a:ext cx="11142134" cy="599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Brew Beer Manually and Devise Brewing Recipe</a:t>
          </a:r>
        </a:p>
      </dsp:txBody>
      <dsp:txXfrm>
        <a:off x="29243" y="37776"/>
        <a:ext cx="11083648" cy="540554"/>
      </dsp:txXfrm>
    </dsp:sp>
    <dsp:sp modelId="{F6D8A6B5-2743-43D1-89F7-FD55EAE30C0A}">
      <dsp:nvSpPr>
        <dsp:cNvPr id="0" name=""/>
        <dsp:cNvSpPr/>
      </dsp:nvSpPr>
      <dsp:spPr>
        <a:xfrm>
          <a:off x="0" y="607573"/>
          <a:ext cx="11142134" cy="74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3763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Observe and record temperatures, pressure, specific gravity, spectrograms v time.  Send measurements to cloud database.   </a:t>
          </a:r>
        </a:p>
      </dsp:txBody>
      <dsp:txXfrm>
        <a:off x="0" y="607573"/>
        <a:ext cx="11142134" cy="745200"/>
      </dsp:txXfrm>
    </dsp:sp>
    <dsp:sp modelId="{F88D8DBB-5DD3-445B-8169-A7E76554D47C}">
      <dsp:nvSpPr>
        <dsp:cNvPr id="0" name=""/>
        <dsp:cNvSpPr/>
      </dsp:nvSpPr>
      <dsp:spPr>
        <a:xfrm>
          <a:off x="0" y="1352773"/>
          <a:ext cx="11142134" cy="599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Automate Brewing using AI</a:t>
          </a:r>
        </a:p>
      </dsp:txBody>
      <dsp:txXfrm>
        <a:off x="29243" y="1382016"/>
        <a:ext cx="11083648" cy="540554"/>
      </dsp:txXfrm>
    </dsp:sp>
    <dsp:sp modelId="{D853E187-D785-437C-BAED-B1D0AEABDFCB}">
      <dsp:nvSpPr>
        <dsp:cNvPr id="0" name=""/>
        <dsp:cNvSpPr/>
      </dsp:nvSpPr>
      <dsp:spPr>
        <a:xfrm>
          <a:off x="0" y="1951813"/>
          <a:ext cx="11142134" cy="258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3763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Given previous measurements for a tasty brew, recreate the brew by downloading instructions to control fermenter.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Use Amazon to ingest point-in-time spectrograms and use AWS </a:t>
          </a:r>
          <a:r>
            <a:rPr lang="en-US" sz="2400" i="1" kern="1200" dirty="0" err="1"/>
            <a:t>SageMaker</a:t>
          </a:r>
          <a:r>
            <a:rPr lang="en-US" sz="2400" kern="1200" dirty="0"/>
            <a:t> to decide how to adjust temperature throughout time to so that brew ends with target spectrogram.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Download and run commands from Cloud to fermenter.   The process takes weeks.</a:t>
          </a:r>
        </a:p>
      </dsp:txBody>
      <dsp:txXfrm>
        <a:off x="0" y="1951813"/>
        <a:ext cx="11142134" cy="2583360"/>
      </dsp:txXfrm>
    </dsp:sp>
    <dsp:sp modelId="{6574CE33-162C-4EE1-A909-2926BA084043}">
      <dsp:nvSpPr>
        <dsp:cNvPr id="0" name=""/>
        <dsp:cNvSpPr/>
      </dsp:nvSpPr>
      <dsp:spPr>
        <a:xfrm>
          <a:off x="0" y="4535173"/>
          <a:ext cx="11142134" cy="599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Share Recipes</a:t>
          </a:r>
        </a:p>
      </dsp:txBody>
      <dsp:txXfrm>
        <a:off x="29243" y="4564416"/>
        <a:ext cx="11083648" cy="540554"/>
      </dsp:txXfrm>
    </dsp:sp>
    <dsp:sp modelId="{F626B8B8-B552-4349-87CD-03D4006E7656}">
      <dsp:nvSpPr>
        <dsp:cNvPr id="0" name=""/>
        <dsp:cNvSpPr/>
      </dsp:nvSpPr>
      <dsp:spPr>
        <a:xfrm>
          <a:off x="0" y="5134213"/>
          <a:ext cx="11142134" cy="529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3763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Other breweries can download and upload recipes.</a:t>
          </a:r>
        </a:p>
      </dsp:txBody>
      <dsp:txXfrm>
        <a:off x="0" y="5134213"/>
        <a:ext cx="11142134" cy="52992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6F58C9-8146-4230-9730-D55073415CB8}">
      <dsp:nvSpPr>
        <dsp:cNvPr id="0" name=""/>
        <dsp:cNvSpPr/>
      </dsp:nvSpPr>
      <dsp:spPr>
        <a:xfrm>
          <a:off x="0" y="33699"/>
          <a:ext cx="6057980" cy="959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3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Algorithms</a:t>
          </a:r>
        </a:p>
      </dsp:txBody>
      <dsp:txXfrm>
        <a:off x="46834" y="80533"/>
        <a:ext cx="5964312" cy="865732"/>
      </dsp:txXfrm>
    </dsp:sp>
    <dsp:sp modelId="{2303ECE7-ED26-467F-B533-48D8C8F2C3D6}">
      <dsp:nvSpPr>
        <dsp:cNvPr id="0" name=""/>
        <dsp:cNvSpPr/>
      </dsp:nvSpPr>
      <dsp:spPr>
        <a:xfrm>
          <a:off x="0" y="993099"/>
          <a:ext cx="6057980" cy="372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341" tIns="50800" rIns="284480" bIns="50800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100" kern="1200"/>
            <a:t>Area in a Polygon</a:t>
          </a:r>
          <a:endParaRPr lang="en-US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100" kern="1200" dirty="0"/>
            <a:t>Calculus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100" kern="1200" dirty="0"/>
            <a:t>Shortest Distance Walk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100" kern="1200" dirty="0"/>
            <a:t>Conjunctive Normal Form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100" kern="1200" dirty="0"/>
            <a:t>Computer Vision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100" kern="1200" dirty="0"/>
            <a:t>Machine Learning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100" kern="1200" dirty="0"/>
            <a:t>Neural Networks</a:t>
          </a:r>
        </a:p>
      </dsp:txBody>
      <dsp:txXfrm>
        <a:off x="0" y="993099"/>
        <a:ext cx="6057980" cy="37260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A37FFD-CBCC-4C78-9C76-41A7B8BAD9D7}">
      <dsp:nvSpPr>
        <dsp:cNvPr id="0" name=""/>
        <dsp:cNvSpPr/>
      </dsp:nvSpPr>
      <dsp:spPr>
        <a:xfrm>
          <a:off x="980074" y="0"/>
          <a:ext cx="5418667" cy="541866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Management Information Systems</a:t>
          </a:r>
        </a:p>
      </dsp:txBody>
      <dsp:txXfrm>
        <a:off x="1773619" y="793545"/>
        <a:ext cx="3831577" cy="383157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6F58C9-8146-4230-9730-D55073415CB8}">
      <dsp:nvSpPr>
        <dsp:cNvPr id="0" name=""/>
        <dsp:cNvSpPr/>
      </dsp:nvSpPr>
      <dsp:spPr>
        <a:xfrm>
          <a:off x="0" y="43708"/>
          <a:ext cx="6036465" cy="176903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3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Data Processing</a:t>
          </a:r>
        </a:p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(“Data Engineering”)</a:t>
          </a:r>
        </a:p>
      </dsp:txBody>
      <dsp:txXfrm>
        <a:off x="86357" y="130065"/>
        <a:ext cx="5863751" cy="1596325"/>
      </dsp:txXfrm>
    </dsp:sp>
    <dsp:sp modelId="{2303ECE7-ED26-467F-B533-48D8C8F2C3D6}">
      <dsp:nvSpPr>
        <dsp:cNvPr id="0" name=""/>
        <dsp:cNvSpPr/>
      </dsp:nvSpPr>
      <dsp:spPr>
        <a:xfrm>
          <a:off x="0" y="1812748"/>
          <a:ext cx="6036465" cy="1738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658" tIns="53340" rIns="298704" bIns="53340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300" kern="1200" dirty="0"/>
            <a:t>Cloud Computing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300" kern="1200" dirty="0"/>
            <a:t>Applications Architecture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300" kern="1200" dirty="0"/>
            <a:t>Accounting</a:t>
          </a:r>
        </a:p>
      </dsp:txBody>
      <dsp:txXfrm>
        <a:off x="0" y="1812748"/>
        <a:ext cx="6036465" cy="173880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2A3CD3-9F37-4C1B-889D-10B6834B9C35}">
      <dsp:nvSpPr>
        <dsp:cNvPr id="0" name=""/>
        <dsp:cNvSpPr/>
      </dsp:nvSpPr>
      <dsp:spPr>
        <a:xfrm>
          <a:off x="2438399" y="67733"/>
          <a:ext cx="3251200" cy="32512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Software Engineering</a:t>
          </a:r>
        </a:p>
      </dsp:txBody>
      <dsp:txXfrm>
        <a:off x="2871893" y="636693"/>
        <a:ext cx="2384213" cy="1463040"/>
      </dsp:txXfrm>
    </dsp:sp>
    <dsp:sp modelId="{009E5B50-07D0-4DC9-834F-B3B126084600}">
      <dsp:nvSpPr>
        <dsp:cNvPr id="0" name=""/>
        <dsp:cNvSpPr/>
      </dsp:nvSpPr>
      <dsp:spPr>
        <a:xfrm>
          <a:off x="3611541" y="2099733"/>
          <a:ext cx="3251200" cy="32512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Computer Science</a:t>
          </a:r>
        </a:p>
      </dsp:txBody>
      <dsp:txXfrm>
        <a:off x="4605866" y="2939626"/>
        <a:ext cx="1950720" cy="1788160"/>
      </dsp:txXfrm>
    </dsp:sp>
    <dsp:sp modelId="{5F078E8B-5BC2-49BD-A11E-C6E2D4240712}">
      <dsp:nvSpPr>
        <dsp:cNvPr id="0" name=""/>
        <dsp:cNvSpPr/>
      </dsp:nvSpPr>
      <dsp:spPr>
        <a:xfrm>
          <a:off x="1297542" y="2088971"/>
          <a:ext cx="3251200" cy="32512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Management Information Services</a:t>
          </a:r>
        </a:p>
      </dsp:txBody>
      <dsp:txXfrm>
        <a:off x="1603697" y="2928865"/>
        <a:ext cx="1950720" cy="178816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AEBD45-C45A-4E7F-9E99-92C759D2F692}">
      <dsp:nvSpPr>
        <dsp:cNvPr id="0" name=""/>
        <dsp:cNvSpPr/>
      </dsp:nvSpPr>
      <dsp:spPr>
        <a:xfrm>
          <a:off x="0" y="298021"/>
          <a:ext cx="8128000" cy="9833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Customer-Centric</a:t>
          </a:r>
        </a:p>
      </dsp:txBody>
      <dsp:txXfrm>
        <a:off x="48005" y="346026"/>
        <a:ext cx="8031990" cy="887374"/>
      </dsp:txXfrm>
    </dsp:sp>
    <dsp:sp modelId="{943AF6DE-38B3-47E2-8268-AB0E79212C99}">
      <dsp:nvSpPr>
        <dsp:cNvPr id="0" name=""/>
        <dsp:cNvSpPr/>
      </dsp:nvSpPr>
      <dsp:spPr>
        <a:xfrm>
          <a:off x="0" y="1291451"/>
          <a:ext cx="8128000" cy="3819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52070" rIns="291592" bIns="5207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/>
            <a:t>24/7 uptime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/>
            <a:t>In the past, </a:t>
          </a:r>
          <a:r>
            <a:rPr lang="en-US" sz="3200" i="1" kern="1200" dirty="0"/>
            <a:t>maintenance-centric</a:t>
          </a:r>
          <a:r>
            <a:rPr lang="en-US" sz="3200" kern="1200" dirty="0"/>
            <a:t> was the goal.   One would design systems to keep maintenance easy; that is, to minimize maintenance time.   It was a given to have to take down a system for an hour on a Sunday night.   Today, that is not OK</a:t>
          </a:r>
        </a:p>
      </dsp:txBody>
      <dsp:txXfrm>
        <a:off x="0" y="1291451"/>
        <a:ext cx="8128000" cy="38191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0F5142-F1FA-4A81-86A6-C90B4A50F6DD}">
      <dsp:nvSpPr>
        <dsp:cNvPr id="0" name=""/>
        <dsp:cNvSpPr/>
      </dsp:nvSpPr>
      <dsp:spPr>
        <a:xfrm>
          <a:off x="0" y="713537"/>
          <a:ext cx="11736593" cy="475691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D6B247-58A5-40AA-B9F9-12469EEFC5D2}">
      <dsp:nvSpPr>
        <dsp:cNvPr id="0" name=""/>
        <dsp:cNvSpPr/>
      </dsp:nvSpPr>
      <dsp:spPr>
        <a:xfrm>
          <a:off x="466" y="0"/>
          <a:ext cx="2975982" cy="475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1970</a:t>
          </a:r>
        </a:p>
      </dsp:txBody>
      <dsp:txXfrm>
        <a:off x="466" y="0"/>
        <a:ext cx="2975982" cy="475691"/>
      </dsp:txXfrm>
    </dsp:sp>
    <dsp:sp modelId="{CC412675-BD59-44B3-85D0-286CB877F65E}">
      <dsp:nvSpPr>
        <dsp:cNvPr id="0" name=""/>
        <dsp:cNvSpPr/>
      </dsp:nvSpPr>
      <dsp:spPr>
        <a:xfrm>
          <a:off x="1428996" y="535153"/>
          <a:ext cx="118922" cy="1189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5EEC94-B6C0-40CC-B40C-E2868E8F7DB8}">
      <dsp:nvSpPr>
        <dsp:cNvPr id="0" name=""/>
        <dsp:cNvSpPr/>
      </dsp:nvSpPr>
      <dsp:spPr>
        <a:xfrm>
          <a:off x="3401449" y="0"/>
          <a:ext cx="4312437" cy="475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1986</a:t>
          </a:r>
        </a:p>
      </dsp:txBody>
      <dsp:txXfrm>
        <a:off x="3401449" y="0"/>
        <a:ext cx="4312437" cy="475691"/>
      </dsp:txXfrm>
    </dsp:sp>
    <dsp:sp modelId="{BE7D1032-C78A-4C93-8167-5691F66A2D73}">
      <dsp:nvSpPr>
        <dsp:cNvPr id="0" name=""/>
        <dsp:cNvSpPr/>
      </dsp:nvSpPr>
      <dsp:spPr>
        <a:xfrm>
          <a:off x="5522481" y="535153"/>
          <a:ext cx="118922" cy="1189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57DEB1-A512-4F58-8F35-312CF75FB2D7}">
      <dsp:nvSpPr>
        <dsp:cNvPr id="0" name=""/>
        <dsp:cNvSpPr/>
      </dsp:nvSpPr>
      <dsp:spPr>
        <a:xfrm>
          <a:off x="7586484" y="0"/>
          <a:ext cx="2975982" cy="4756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Today</a:t>
          </a:r>
        </a:p>
      </dsp:txBody>
      <dsp:txXfrm>
        <a:off x="7586484" y="0"/>
        <a:ext cx="2975982" cy="475691"/>
      </dsp:txXfrm>
    </dsp:sp>
    <dsp:sp modelId="{807D4196-7CF6-4A36-81C2-5871B272CDDB}">
      <dsp:nvSpPr>
        <dsp:cNvPr id="0" name=""/>
        <dsp:cNvSpPr/>
      </dsp:nvSpPr>
      <dsp:spPr>
        <a:xfrm>
          <a:off x="9015014" y="535153"/>
          <a:ext cx="118922" cy="1189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A88270-AA92-4A92-BB94-FE836159F3B3}">
      <dsp:nvSpPr>
        <dsp:cNvPr id="0" name=""/>
        <dsp:cNvSpPr/>
      </dsp:nvSpPr>
      <dsp:spPr>
        <a:xfrm>
          <a:off x="2509" y="5753"/>
          <a:ext cx="2449070" cy="979628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Mainframe Batch</a:t>
          </a:r>
        </a:p>
      </dsp:txBody>
      <dsp:txXfrm>
        <a:off x="492323" y="5753"/>
        <a:ext cx="1469442" cy="979628"/>
      </dsp:txXfrm>
    </dsp:sp>
    <dsp:sp modelId="{9021C371-C58C-463A-A479-1C056F012B6C}">
      <dsp:nvSpPr>
        <dsp:cNvPr id="0" name=""/>
        <dsp:cNvSpPr/>
      </dsp:nvSpPr>
      <dsp:spPr>
        <a:xfrm>
          <a:off x="2509" y="1107835"/>
          <a:ext cx="1959256" cy="5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1950</a:t>
          </a:r>
        </a:p>
      </dsp:txBody>
      <dsp:txXfrm>
        <a:off x="2509" y="1107835"/>
        <a:ext cx="1959256" cy="540000"/>
      </dsp:txXfrm>
    </dsp:sp>
    <dsp:sp modelId="{180C66BC-3BBE-482B-A18E-4BF75A2966DF}">
      <dsp:nvSpPr>
        <dsp:cNvPr id="0" name=""/>
        <dsp:cNvSpPr/>
      </dsp:nvSpPr>
      <dsp:spPr>
        <a:xfrm>
          <a:off x="2235579" y="5753"/>
          <a:ext cx="2449070" cy="979628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Mainframe Terminal</a:t>
          </a:r>
        </a:p>
      </dsp:txBody>
      <dsp:txXfrm>
        <a:off x="2725393" y="5753"/>
        <a:ext cx="1469442" cy="979628"/>
      </dsp:txXfrm>
    </dsp:sp>
    <dsp:sp modelId="{FE27DB6A-5D18-4983-9EE7-5F7507EF2E6A}">
      <dsp:nvSpPr>
        <dsp:cNvPr id="0" name=""/>
        <dsp:cNvSpPr/>
      </dsp:nvSpPr>
      <dsp:spPr>
        <a:xfrm>
          <a:off x="2235579" y="1107835"/>
          <a:ext cx="1959256" cy="5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1980</a:t>
          </a:r>
        </a:p>
      </dsp:txBody>
      <dsp:txXfrm>
        <a:off x="2235579" y="1107835"/>
        <a:ext cx="1959256" cy="540000"/>
      </dsp:txXfrm>
    </dsp:sp>
    <dsp:sp modelId="{75C3799C-8E86-469F-A477-AAE329DB2F63}">
      <dsp:nvSpPr>
        <dsp:cNvPr id="0" name=""/>
        <dsp:cNvSpPr/>
      </dsp:nvSpPr>
      <dsp:spPr>
        <a:xfrm>
          <a:off x="4468650" y="5753"/>
          <a:ext cx="2449070" cy="979628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Client-Server</a:t>
          </a:r>
        </a:p>
      </dsp:txBody>
      <dsp:txXfrm>
        <a:off x="4958464" y="5753"/>
        <a:ext cx="1469442" cy="979628"/>
      </dsp:txXfrm>
    </dsp:sp>
    <dsp:sp modelId="{4DFBDF48-00C3-4A11-9CFF-DDD7340175A0}">
      <dsp:nvSpPr>
        <dsp:cNvPr id="0" name=""/>
        <dsp:cNvSpPr/>
      </dsp:nvSpPr>
      <dsp:spPr>
        <a:xfrm>
          <a:off x="4468650" y="1107835"/>
          <a:ext cx="1959256" cy="5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1990</a:t>
          </a:r>
        </a:p>
      </dsp:txBody>
      <dsp:txXfrm>
        <a:off x="4468650" y="1107835"/>
        <a:ext cx="1959256" cy="540000"/>
      </dsp:txXfrm>
    </dsp:sp>
    <dsp:sp modelId="{EC19C7B4-B7E6-4043-BF66-EA683F042AF5}">
      <dsp:nvSpPr>
        <dsp:cNvPr id="0" name=""/>
        <dsp:cNvSpPr/>
      </dsp:nvSpPr>
      <dsp:spPr>
        <a:xfrm>
          <a:off x="6701721" y="5753"/>
          <a:ext cx="2449070" cy="979628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Service-Oriented</a:t>
          </a:r>
        </a:p>
      </dsp:txBody>
      <dsp:txXfrm>
        <a:off x="7191535" y="5753"/>
        <a:ext cx="1469442" cy="979628"/>
      </dsp:txXfrm>
    </dsp:sp>
    <dsp:sp modelId="{640FD5BE-A963-4515-8618-78E8AE374CCB}">
      <dsp:nvSpPr>
        <dsp:cNvPr id="0" name=""/>
        <dsp:cNvSpPr/>
      </dsp:nvSpPr>
      <dsp:spPr>
        <a:xfrm>
          <a:off x="6701721" y="1107835"/>
          <a:ext cx="1959256" cy="5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2000</a:t>
          </a:r>
        </a:p>
      </dsp:txBody>
      <dsp:txXfrm>
        <a:off x="6701721" y="1107835"/>
        <a:ext cx="1959256" cy="540000"/>
      </dsp:txXfrm>
    </dsp:sp>
    <dsp:sp modelId="{BD97F5E1-DAFA-404D-BF7B-BD0F40324C8D}">
      <dsp:nvSpPr>
        <dsp:cNvPr id="0" name=""/>
        <dsp:cNvSpPr/>
      </dsp:nvSpPr>
      <dsp:spPr>
        <a:xfrm>
          <a:off x="8934792" y="5753"/>
          <a:ext cx="2449070" cy="979628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Cloud Microservices</a:t>
          </a:r>
        </a:p>
      </dsp:txBody>
      <dsp:txXfrm>
        <a:off x="9424606" y="5753"/>
        <a:ext cx="1469442" cy="979628"/>
      </dsp:txXfrm>
    </dsp:sp>
    <dsp:sp modelId="{6CF51283-C547-40E6-8684-F2F74C7E21A2}">
      <dsp:nvSpPr>
        <dsp:cNvPr id="0" name=""/>
        <dsp:cNvSpPr/>
      </dsp:nvSpPr>
      <dsp:spPr>
        <a:xfrm>
          <a:off x="8934792" y="1107835"/>
          <a:ext cx="1959256" cy="5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/>
            <a:t>2015</a:t>
          </a:r>
          <a:endParaRPr lang="en-US" sz="3000" kern="1200" dirty="0"/>
        </a:p>
      </dsp:txBody>
      <dsp:txXfrm>
        <a:off x="8934792" y="1107835"/>
        <a:ext cx="1959256" cy="54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A88270-AA92-4A92-BB94-FE836159F3B3}">
      <dsp:nvSpPr>
        <dsp:cNvPr id="0" name=""/>
        <dsp:cNvSpPr/>
      </dsp:nvSpPr>
      <dsp:spPr>
        <a:xfrm>
          <a:off x="4729" y="16125"/>
          <a:ext cx="3936304" cy="918000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Go-To</a:t>
          </a:r>
        </a:p>
      </dsp:txBody>
      <dsp:txXfrm>
        <a:off x="463729" y="16125"/>
        <a:ext cx="3018304" cy="918000"/>
      </dsp:txXfrm>
    </dsp:sp>
    <dsp:sp modelId="{9021C371-C58C-463A-A479-1C056F012B6C}">
      <dsp:nvSpPr>
        <dsp:cNvPr id="0" name=""/>
        <dsp:cNvSpPr/>
      </dsp:nvSpPr>
      <dsp:spPr>
        <a:xfrm>
          <a:off x="4729" y="1048875"/>
          <a:ext cx="3149043" cy="42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1950</a:t>
          </a:r>
        </a:p>
      </dsp:txBody>
      <dsp:txXfrm>
        <a:off x="4729" y="1048875"/>
        <a:ext cx="3149043" cy="420750"/>
      </dsp:txXfrm>
    </dsp:sp>
    <dsp:sp modelId="{180C66BC-3BBE-482B-A18E-4BF75A2966DF}">
      <dsp:nvSpPr>
        <dsp:cNvPr id="0" name=""/>
        <dsp:cNvSpPr/>
      </dsp:nvSpPr>
      <dsp:spPr>
        <a:xfrm>
          <a:off x="3725033" y="16125"/>
          <a:ext cx="3936304" cy="918000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Structured Programming</a:t>
          </a:r>
        </a:p>
      </dsp:txBody>
      <dsp:txXfrm>
        <a:off x="4184033" y="16125"/>
        <a:ext cx="3018304" cy="918000"/>
      </dsp:txXfrm>
    </dsp:sp>
    <dsp:sp modelId="{FE27DB6A-5D18-4983-9EE7-5F7507EF2E6A}">
      <dsp:nvSpPr>
        <dsp:cNvPr id="0" name=""/>
        <dsp:cNvSpPr/>
      </dsp:nvSpPr>
      <dsp:spPr>
        <a:xfrm>
          <a:off x="3725033" y="1048875"/>
          <a:ext cx="3149043" cy="42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1978</a:t>
          </a:r>
        </a:p>
      </dsp:txBody>
      <dsp:txXfrm>
        <a:off x="3725033" y="1048875"/>
        <a:ext cx="3149043" cy="420750"/>
      </dsp:txXfrm>
    </dsp:sp>
    <dsp:sp modelId="{75C3799C-8E86-469F-A477-AAE329DB2F63}">
      <dsp:nvSpPr>
        <dsp:cNvPr id="0" name=""/>
        <dsp:cNvSpPr/>
      </dsp:nvSpPr>
      <dsp:spPr>
        <a:xfrm>
          <a:off x="7445338" y="16125"/>
          <a:ext cx="3936304" cy="918000"/>
        </a:xfrm>
        <a:prstGeom prst="chevron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Object-Oriented</a:t>
          </a:r>
        </a:p>
      </dsp:txBody>
      <dsp:txXfrm>
        <a:off x="7904338" y="16125"/>
        <a:ext cx="3018304" cy="918000"/>
      </dsp:txXfrm>
    </dsp:sp>
    <dsp:sp modelId="{4DFBDF48-00C3-4A11-9CFF-DDD7340175A0}">
      <dsp:nvSpPr>
        <dsp:cNvPr id="0" name=""/>
        <dsp:cNvSpPr/>
      </dsp:nvSpPr>
      <dsp:spPr>
        <a:xfrm>
          <a:off x="7445338" y="1048875"/>
          <a:ext cx="3149043" cy="420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1994</a:t>
          </a:r>
        </a:p>
      </dsp:txBody>
      <dsp:txXfrm>
        <a:off x="7445338" y="1048875"/>
        <a:ext cx="3149043" cy="4207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FD88B9-70C8-4F14-AD73-67B452AE07DC}">
      <dsp:nvSpPr>
        <dsp:cNvPr id="0" name=""/>
        <dsp:cNvSpPr/>
      </dsp:nvSpPr>
      <dsp:spPr>
        <a:xfrm>
          <a:off x="0" y="23777"/>
          <a:ext cx="2456031" cy="432000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Aspect-Oriented</a:t>
          </a:r>
        </a:p>
      </dsp:txBody>
      <dsp:txXfrm>
        <a:off x="216000" y="23777"/>
        <a:ext cx="2024031" cy="432000"/>
      </dsp:txXfrm>
    </dsp:sp>
    <dsp:sp modelId="{E63143A9-5B0D-4EB0-A093-872B13C3BDCB}">
      <dsp:nvSpPr>
        <dsp:cNvPr id="0" name=""/>
        <dsp:cNvSpPr/>
      </dsp:nvSpPr>
      <dsp:spPr>
        <a:xfrm>
          <a:off x="0" y="509777"/>
          <a:ext cx="1964824" cy="34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2012</a:t>
          </a:r>
        </a:p>
      </dsp:txBody>
      <dsp:txXfrm>
        <a:off x="0" y="509777"/>
        <a:ext cx="1964824" cy="342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2A3CD3-9F37-4C1B-889D-10B6834B9C35}">
      <dsp:nvSpPr>
        <dsp:cNvPr id="0" name=""/>
        <dsp:cNvSpPr/>
      </dsp:nvSpPr>
      <dsp:spPr>
        <a:xfrm>
          <a:off x="2438399" y="67733"/>
          <a:ext cx="3251200" cy="32512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Software Engineering</a:t>
          </a:r>
        </a:p>
      </dsp:txBody>
      <dsp:txXfrm>
        <a:off x="2871893" y="636693"/>
        <a:ext cx="2384213" cy="1463040"/>
      </dsp:txXfrm>
    </dsp:sp>
    <dsp:sp modelId="{009E5B50-07D0-4DC9-834F-B3B126084600}">
      <dsp:nvSpPr>
        <dsp:cNvPr id="0" name=""/>
        <dsp:cNvSpPr/>
      </dsp:nvSpPr>
      <dsp:spPr>
        <a:xfrm>
          <a:off x="3611541" y="2099733"/>
          <a:ext cx="3251200" cy="32512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Computer Science</a:t>
          </a:r>
        </a:p>
      </dsp:txBody>
      <dsp:txXfrm>
        <a:off x="4605866" y="2939626"/>
        <a:ext cx="1950720" cy="1788160"/>
      </dsp:txXfrm>
    </dsp:sp>
    <dsp:sp modelId="{5F078E8B-5BC2-49BD-A11E-C6E2D4240712}">
      <dsp:nvSpPr>
        <dsp:cNvPr id="0" name=""/>
        <dsp:cNvSpPr/>
      </dsp:nvSpPr>
      <dsp:spPr>
        <a:xfrm>
          <a:off x="1297542" y="2088971"/>
          <a:ext cx="3251200" cy="32512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Management Information Services</a:t>
          </a:r>
        </a:p>
      </dsp:txBody>
      <dsp:txXfrm>
        <a:off x="1603697" y="2928865"/>
        <a:ext cx="1950720" cy="17881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A37FFD-CBCC-4C78-9C76-41A7B8BAD9D7}">
      <dsp:nvSpPr>
        <dsp:cNvPr id="0" name=""/>
        <dsp:cNvSpPr/>
      </dsp:nvSpPr>
      <dsp:spPr>
        <a:xfrm>
          <a:off x="980074" y="0"/>
          <a:ext cx="5418667" cy="541866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Software Engineering</a:t>
          </a:r>
        </a:p>
      </dsp:txBody>
      <dsp:txXfrm>
        <a:off x="1773619" y="793545"/>
        <a:ext cx="3831577" cy="383157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20BE89-619D-4A08-A00A-714A29B8CD74}">
      <dsp:nvSpPr>
        <dsp:cNvPr id="0" name=""/>
        <dsp:cNvSpPr/>
      </dsp:nvSpPr>
      <dsp:spPr>
        <a:xfrm>
          <a:off x="0" y="19806"/>
          <a:ext cx="6057980" cy="52767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3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Applications of Science and Mathematics</a:t>
          </a:r>
        </a:p>
      </dsp:txBody>
      <dsp:txXfrm>
        <a:off x="25759" y="45565"/>
        <a:ext cx="6006462" cy="476152"/>
      </dsp:txXfrm>
    </dsp:sp>
    <dsp:sp modelId="{946F58C9-8146-4230-9730-D55073415CB8}">
      <dsp:nvSpPr>
        <dsp:cNvPr id="0" name=""/>
        <dsp:cNvSpPr/>
      </dsp:nvSpPr>
      <dsp:spPr>
        <a:xfrm>
          <a:off x="0" y="667477"/>
          <a:ext cx="6057980" cy="52767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3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Architecture</a:t>
          </a:r>
        </a:p>
      </dsp:txBody>
      <dsp:txXfrm>
        <a:off x="25759" y="693236"/>
        <a:ext cx="6006462" cy="476152"/>
      </dsp:txXfrm>
    </dsp:sp>
    <dsp:sp modelId="{517970C9-1893-49BD-8A2F-8A3DD4E898BA}">
      <dsp:nvSpPr>
        <dsp:cNvPr id="0" name=""/>
        <dsp:cNvSpPr/>
      </dsp:nvSpPr>
      <dsp:spPr>
        <a:xfrm>
          <a:off x="0" y="1258507"/>
          <a:ext cx="6057980" cy="52767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9000"/>
                <a:alpha val="100000"/>
                <a:satMod val="109000"/>
                <a:lumMod val="110000"/>
              </a:schemeClr>
            </a:gs>
            <a:gs pos="52000">
              <a:schemeClr val="accent3">
                <a:hueOff val="0"/>
                <a:satOff val="0"/>
                <a:lumOff val="0"/>
                <a:alphaOff val="0"/>
                <a:tint val="74000"/>
                <a:satMod val="100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78000"/>
                <a:satMod val="10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Processes</a:t>
          </a:r>
          <a:endParaRPr lang="en-US" sz="2200" kern="1200" dirty="0"/>
        </a:p>
      </dsp:txBody>
      <dsp:txXfrm>
        <a:off x="25759" y="1284266"/>
        <a:ext cx="6006462" cy="476152"/>
      </dsp:txXfrm>
    </dsp:sp>
    <dsp:sp modelId="{19724C01-9C24-49A1-93A6-CE8EEA937BBE}">
      <dsp:nvSpPr>
        <dsp:cNvPr id="0" name=""/>
        <dsp:cNvSpPr/>
      </dsp:nvSpPr>
      <dsp:spPr>
        <a:xfrm>
          <a:off x="0" y="1786178"/>
          <a:ext cx="6057980" cy="4371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341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Science &amp; Math: Avionics, Robotics, Atomics, Space Exploration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Requirements:  Functional, Non-Functional, Legal, Domain – Agile: Epochs and Stories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MTBF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Availability – Control Theory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Redundancy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Testing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Verification and Validation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Coverage</a:t>
          </a:r>
        </a:p>
      </dsp:txBody>
      <dsp:txXfrm>
        <a:off x="0" y="1786178"/>
        <a:ext cx="6057980" cy="437184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A37FFD-CBCC-4C78-9C76-41A7B8BAD9D7}">
      <dsp:nvSpPr>
        <dsp:cNvPr id="0" name=""/>
        <dsp:cNvSpPr/>
      </dsp:nvSpPr>
      <dsp:spPr>
        <a:xfrm>
          <a:off x="980074" y="0"/>
          <a:ext cx="5418667" cy="541866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/>
            <a:t>Computer Science</a:t>
          </a:r>
        </a:p>
      </dsp:txBody>
      <dsp:txXfrm>
        <a:off x="1773619" y="793545"/>
        <a:ext cx="3831577" cy="38315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BCD41E-59C8-4CAE-9FD9-94D6C181A5D0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C275F-E088-4769-A41A-083044CF7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41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C275F-E088-4769-A41A-083044CF726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26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C275F-E088-4769-A41A-083044CF726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8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22E6C-C1FC-E0EA-C657-225211894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BFF376-DEFA-BE55-F563-F16CF86B72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C21700-DA9E-72F5-0CF7-DAA76264F6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7C7D23-BE6D-66C5-DDC7-521EE23FEF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C275F-E088-4769-A41A-083044CF726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58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79A56E7B-222A-45FB-BD2D-5DBD4D9B488F}" type="datetime1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33B1501E-FBE3-44F1-A1E2-95934DC3B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96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514B8-06C4-438F-AAAE-99957B4CA1C9}" type="datetime1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501E-FBE3-44F1-A1E2-95934DC3B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56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B51FA35-BA63-43DB-AF93-CB404BE7F1E5}" type="datetime1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3B1501E-FBE3-44F1-A1E2-95934DC3B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509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7DC1842-22E5-4D2A-9351-FAC01FE9916D}" type="datetime1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3B1501E-FBE3-44F1-A1E2-95934DC3BEE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5070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C6F2BC5-8667-41B8-A9A7-3BC0A6F9B481}" type="datetime1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3B1501E-FBE3-44F1-A1E2-95934DC3B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68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D4225-7BAE-4E96-92AF-527861947A7D}" type="datetime1">
              <a:rPr lang="en-US" smtClean="0"/>
              <a:t>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501E-FBE3-44F1-A1E2-95934DC3B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72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C9585-BA98-46BE-AFDE-B6C44E5F2C39}" type="datetime1">
              <a:rPr lang="en-US" smtClean="0"/>
              <a:t>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501E-FBE3-44F1-A1E2-95934DC3B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27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2080C-8FA2-43D1-8EA2-9AF809B150C5}" type="datetime1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501E-FBE3-44F1-A1E2-95934DC3B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33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4C12B1B-4DED-4969-8E0E-5916852C9989}" type="datetime1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3B1501E-FBE3-44F1-A1E2-95934DC3B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61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9373-61F4-4A3D-8BE7-9AC517784BA4}" type="datetime1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501E-FBE3-44F1-A1E2-95934DC3B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43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4A54797-C8B9-42FB-A948-113CD3B7EAB7}" type="datetime1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3B1501E-FBE3-44F1-A1E2-95934DC3B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74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BD93-C68C-4D91-ADA9-4B5BED4DD44B}" type="datetime1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501E-FBE3-44F1-A1E2-95934DC3B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6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D8176-736A-44FE-8495-953DCDB30DF8}" type="datetime1">
              <a:rPr lang="en-US" smtClean="0"/>
              <a:t>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501E-FBE3-44F1-A1E2-95934DC3B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02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92E0E-A82B-4872-B1CA-2F4518AA5BCA}" type="datetime1">
              <a:rPr lang="en-US" smtClean="0"/>
              <a:t>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501E-FBE3-44F1-A1E2-95934DC3B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6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FE6DA-000F-41F9-99AE-1BAC0FBB59F0}" type="datetime1">
              <a:rPr lang="en-US" smtClean="0"/>
              <a:t>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501E-FBE3-44F1-A1E2-95934DC3B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24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6F755-4AA5-4930-9ACA-5246A315806D}" type="datetime1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501E-FBE3-44F1-A1E2-95934DC3B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42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82F65-B1C5-42D8-9995-F4336B82B5E5}" type="datetime1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1501E-FBE3-44F1-A1E2-95934DC3B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480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95B3B-71AA-445B-BC80-54F383811F20}" type="datetime1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1501E-FBE3-44F1-A1E2-95934DC3B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928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  <p:sldLayoutId id="2147484027" r:id="rId13"/>
    <p:sldLayoutId id="2147484028" r:id="rId14"/>
    <p:sldLayoutId id="2147484029" r:id="rId15"/>
    <p:sldLayoutId id="2147484030" r:id="rId16"/>
    <p:sldLayoutId id="2147484031" r:id="rId17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microsoft.com/office/2007/relationships/diagramDrawing" Target="../diagrams/drawing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diagramColors" Target="../diagrams/colors2.xml"/><Relationship Id="rId5" Type="http://schemas.openxmlformats.org/officeDocument/2006/relationships/image" Target="../media/image14.pn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13.jpeg"/><Relationship Id="rId9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diagramData" Target="../diagrams/data5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microsoft.com/office/2007/relationships/diagramDrawing" Target="../diagrams/drawing5.xml"/><Relationship Id="rId2" Type="http://schemas.openxmlformats.org/officeDocument/2006/relationships/notesSlide" Target="../notesSlides/notesSlide1.xml"/><Relationship Id="rId16" Type="http://schemas.openxmlformats.org/officeDocument/2006/relationships/diagramColors" Target="../diagrams/colors5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D81A9F-42C4-E2EE-F216-409825A1F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531" y="835500"/>
            <a:ext cx="7354758" cy="414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5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C21CD1E7-8054-D4FD-434F-C642B1AF8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10248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456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6B8F6A8-E351-DAE5-137A-1F0C91459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0"/>
            <a:ext cx="9823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255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FE453-2DED-F3B2-0A92-B93E59667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333" y="945444"/>
            <a:ext cx="6358467" cy="184855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Paradigm Shifts </a:t>
            </a:r>
            <a:br>
              <a:rPr lang="en-US" sz="4000" dirty="0"/>
            </a:br>
            <a:r>
              <a:rPr lang="en-US" sz="2800" dirty="0"/>
              <a:t>(Evolutionary Leaps)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6C0A65-60EF-D62B-8431-8FB524E9D8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91756" y="2794001"/>
            <a:ext cx="4699000" cy="1848556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Hardware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Architecture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Programming</a:t>
            </a:r>
          </a:p>
        </p:txBody>
      </p:sp>
    </p:spTree>
    <p:extLst>
      <p:ext uri="{BB962C8B-B14F-4D97-AF65-F5344CB8AC3E}">
        <p14:creationId xmlns:p14="http://schemas.microsoft.com/office/powerpoint/2010/main" val="27125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oject Chess: The Story Behind the Original IBM PC | PCMag">
            <a:extLst>
              <a:ext uri="{FF2B5EF4-FFF2-40B4-BE49-F238E27FC236}">
                <a16:creationId xmlns:a16="http://schemas.microsoft.com/office/drawing/2014/main" id="{45BFAFC6-CD3F-9BD5-76F7-F8EDBD4B5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961" y="789967"/>
            <a:ext cx="3232075" cy="181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MicroVAX II – Workhorse of the 80's – MicroVAX II Museum">
            <a:extLst>
              <a:ext uri="{FF2B5EF4-FFF2-40B4-BE49-F238E27FC236}">
                <a16:creationId xmlns:a16="http://schemas.microsoft.com/office/drawing/2014/main" id="{7F1D25BC-EB12-F294-40B4-64E040F5A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09" y="3108834"/>
            <a:ext cx="3149915" cy="236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ell Server Rack | For Rent in Van Nuys | Digital Image Associates">
            <a:extLst>
              <a:ext uri="{FF2B5EF4-FFF2-40B4-BE49-F238E27FC236}">
                <a16:creationId xmlns:a16="http://schemas.microsoft.com/office/drawing/2014/main" id="{AEAEC2B3-121E-E6C0-82D4-DB552F563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720" y="841066"/>
            <a:ext cx="3561977" cy="315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roadberry All Flash Storage Arrays Servers - Configure Online">
            <a:extLst>
              <a:ext uri="{FF2B5EF4-FFF2-40B4-BE49-F238E27FC236}">
                <a16:creationId xmlns:a16="http://schemas.microsoft.com/office/drawing/2014/main" id="{1283688E-F37F-FC9E-7F3B-1FB10B3DC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387" y="4415362"/>
            <a:ext cx="3423310" cy="93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67F19BCE-70E6-1C32-5F1D-D7A28BA00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8" y="789967"/>
            <a:ext cx="3775137" cy="282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ndex The IBM 370 series">
            <a:extLst>
              <a:ext uri="{FF2B5EF4-FFF2-40B4-BE49-F238E27FC236}">
                <a16:creationId xmlns:a16="http://schemas.microsoft.com/office/drawing/2014/main" id="{EA8503D2-1FCB-B713-5092-BE903DFCC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20" y="3833880"/>
            <a:ext cx="2039588" cy="16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EE274B9-CE07-C64F-D6B9-0482FA04CC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2168226"/>
              </p:ext>
            </p:extLst>
          </p:nvPr>
        </p:nvGraphicFramePr>
        <p:xfrm>
          <a:off x="227703" y="5697110"/>
          <a:ext cx="11736593" cy="1189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505395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79EFE-60D9-599B-CF01-D0226E662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1" y="408791"/>
            <a:ext cx="11237259" cy="882127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sz="3300" dirty="0"/>
              <a:t>ARCHITECTURE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0749536-3869-F24A-9CFA-C2AE7A4D02AC}"/>
              </a:ext>
            </a:extLst>
          </p:cNvPr>
          <p:cNvSpPr txBox="1">
            <a:spLocks/>
          </p:cNvSpPr>
          <p:nvPr/>
        </p:nvSpPr>
        <p:spPr>
          <a:xfrm>
            <a:off x="268941" y="3489563"/>
            <a:ext cx="10820400" cy="701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  <a:p>
            <a:r>
              <a:rPr lang="en-US" sz="7500" dirty="0"/>
              <a:t>PROGRAMMING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2B00AC8-D176-DA9A-BAE1-C65E820744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4380127"/>
              </p:ext>
            </p:extLst>
          </p:nvPr>
        </p:nvGraphicFramePr>
        <p:xfrm>
          <a:off x="685800" y="1538693"/>
          <a:ext cx="11386372" cy="1653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E688159-E08B-2C29-8AEF-E26125DF94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750398"/>
              </p:ext>
            </p:extLst>
          </p:nvPr>
        </p:nvGraphicFramePr>
        <p:xfrm>
          <a:off x="685800" y="4223097"/>
          <a:ext cx="11386372" cy="1485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93A83EB-B416-B871-4E16-FE3223DEFF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7334550"/>
              </p:ext>
            </p:extLst>
          </p:nvPr>
        </p:nvGraphicFramePr>
        <p:xfrm>
          <a:off x="9616141" y="5740398"/>
          <a:ext cx="2456031" cy="875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1308083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E6D4E-8DD9-BD41-F334-52B461CAB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A14F-2FE0-48DF-0D11-8F7FE8BC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689" y="2108200"/>
            <a:ext cx="6358467" cy="184855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What DOES this lecture have to do with Engineering?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1125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1FC02DF-3CAB-AFFB-5383-A026959143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848988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4755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5F5FE-B3C6-FB89-B274-CAC0F071D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A671F46-56D9-F64B-7159-6288D56BF6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0269215"/>
              </p:ext>
            </p:extLst>
          </p:nvPr>
        </p:nvGraphicFramePr>
        <p:xfrm>
          <a:off x="-775746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0E0DA89-5869-6148-52FF-A4AC61A6D0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0720280"/>
              </p:ext>
            </p:extLst>
          </p:nvPr>
        </p:nvGraphicFramePr>
        <p:xfrm>
          <a:off x="5806642" y="369534"/>
          <a:ext cx="6057980" cy="6234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530466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3DCA2-0E27-6D58-D4F8-651C491AA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8252E38-FF66-9146-443F-A863543A10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0260126"/>
              </p:ext>
            </p:extLst>
          </p:nvPr>
        </p:nvGraphicFramePr>
        <p:xfrm>
          <a:off x="-775746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D8A5847-4F17-B324-34B6-4070C8EE17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0489642"/>
              </p:ext>
            </p:extLst>
          </p:nvPr>
        </p:nvGraphicFramePr>
        <p:xfrm>
          <a:off x="5829220" y="1385534"/>
          <a:ext cx="6057980" cy="4752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179370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2BB5B-7901-02E7-45F9-25C668D50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C7F06FB-1153-E338-5B5A-AA5B39EF18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0942011"/>
              </p:ext>
            </p:extLst>
          </p:nvPr>
        </p:nvGraphicFramePr>
        <p:xfrm>
          <a:off x="-775746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BF481F1-4257-9EEF-7EF4-6A33281560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1475857"/>
              </p:ext>
            </p:extLst>
          </p:nvPr>
        </p:nvGraphicFramePr>
        <p:xfrm>
          <a:off x="5829220" y="1385534"/>
          <a:ext cx="6036465" cy="3595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706225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9D14-1B42-7637-3EF0-DC9F63F11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2222" y="764373"/>
            <a:ext cx="8683978" cy="1293028"/>
          </a:xfrm>
        </p:spPr>
        <p:txBody>
          <a:bodyPr>
            <a:normAutofit fontScale="90000"/>
          </a:bodyPr>
          <a:lstStyle/>
          <a:p>
            <a:r>
              <a:rPr lang="en-US" dirty="0"/>
              <a:t>THE REASON FOR THE Cloud Engineering Practice and Management information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B9955-2E58-D962-0D66-7A12C5299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9960" y="2373110"/>
            <a:ext cx="9926240" cy="400511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Durham Engineers Club – February 20, 2024</a:t>
            </a:r>
          </a:p>
          <a:p>
            <a:r>
              <a:rPr lang="en-US" dirty="0"/>
              <a:t>Brian Ceccarelli, PE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B8EB06-AFFC-8053-6BA0-8DDEDB04D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109" y="3866219"/>
            <a:ext cx="1842594" cy="18425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79DA49-0D73-3B49-3E8A-452F2BE2FB6A}"/>
              </a:ext>
            </a:extLst>
          </p:cNvPr>
          <p:cNvSpPr txBox="1"/>
          <p:nvPr/>
        </p:nvSpPr>
        <p:spPr>
          <a:xfrm>
            <a:off x="8890158" y="5708813"/>
            <a:ext cx="2508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Talus Software, PLLC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A4C28B-15FE-3FEE-B3D5-14DC95C00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095" y="2568855"/>
            <a:ext cx="3250494" cy="237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163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7796A-E9F0-8F06-026F-87E9BCDEA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F869423-B52C-F9EF-8E4D-71EB30D6F1E6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409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10F9A-C0EB-56BB-0AC6-D42921D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933" y="2796822"/>
            <a:ext cx="6189132" cy="747889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ELEMents</a:t>
            </a:r>
            <a:r>
              <a:rPr lang="en-US" dirty="0"/>
              <a:t> of a CLOUD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6E035E7-21B5-4B06-718F-057CB8E6A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31" y="1679005"/>
            <a:ext cx="3494424" cy="255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846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54433-8C0B-9F70-8B02-E132AB0CD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488" y="29633"/>
            <a:ext cx="3797921" cy="1303867"/>
          </a:xfrm>
        </p:spPr>
        <p:txBody>
          <a:bodyPr/>
          <a:lstStyle/>
          <a:p>
            <a:r>
              <a:rPr lang="en-US" dirty="0"/>
              <a:t>Services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5E5E1-26DE-D153-FA18-E7210CE32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1172" y="1196622"/>
            <a:ext cx="3456432" cy="617320"/>
          </a:xfrm>
        </p:spPr>
        <p:txBody>
          <a:bodyPr/>
          <a:lstStyle/>
          <a:p>
            <a:r>
              <a:rPr lang="en-US" sz="3200" dirty="0"/>
              <a:t>IaaS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2CBAAA-55A2-5C69-2093-32977F89CC98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61172" y="2034823"/>
            <a:ext cx="3456432" cy="4456288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2400" dirty="0"/>
              <a:t>Infrastructure as a Service</a:t>
            </a:r>
          </a:p>
          <a:p>
            <a:endParaRPr lang="en-US" sz="2400" dirty="0"/>
          </a:p>
          <a:p>
            <a:r>
              <a:rPr lang="en-US" sz="2400" dirty="0"/>
              <a:t>Just the computers and network pieces.   This replaces the “data center”.</a:t>
            </a:r>
          </a:p>
          <a:p>
            <a:endParaRPr lang="en-US" sz="2400" dirty="0"/>
          </a:p>
          <a:p>
            <a:r>
              <a:rPr lang="en-US" sz="2400" dirty="0"/>
              <a:t>Many companies do a “lift and shift”. Why?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009F3B-9E25-3628-56BA-A5F34E10C1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8800" y="1196622"/>
            <a:ext cx="3456432" cy="626534"/>
          </a:xfrm>
        </p:spPr>
        <p:txBody>
          <a:bodyPr/>
          <a:lstStyle/>
          <a:p>
            <a:r>
              <a:rPr lang="en-US" sz="3200" dirty="0"/>
              <a:t>PaaS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447F78-9EC6-631E-D99B-679E1C6F7D5B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366856" y="2034822"/>
            <a:ext cx="3682915" cy="4456289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en-US" sz="2400" dirty="0"/>
              <a:t>Platform as a Service</a:t>
            </a:r>
          </a:p>
          <a:p>
            <a:r>
              <a:rPr lang="en-US" sz="2400" dirty="0"/>
              <a:t>The “platform” is what makes a cloud a cloud.</a:t>
            </a:r>
          </a:p>
          <a:p>
            <a:r>
              <a:rPr lang="en-US" sz="2400" dirty="0"/>
              <a:t>Access to your website  from many “cloud-front” locations.</a:t>
            </a:r>
          </a:p>
          <a:p>
            <a:r>
              <a:rPr lang="en-US" sz="2400" dirty="0"/>
              <a:t>Redundant Disks, CPUs</a:t>
            </a:r>
          </a:p>
          <a:p>
            <a:r>
              <a:rPr lang="en-US" sz="2400" dirty="0"/>
              <a:t>Load Balancers</a:t>
            </a:r>
          </a:p>
          <a:p>
            <a:r>
              <a:rPr lang="en-US" sz="2400" dirty="0"/>
              <a:t>High Availability and Scalability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389856-D604-1236-01F2-A353BEC69E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74397" y="1207911"/>
            <a:ext cx="3456432" cy="626534"/>
          </a:xfrm>
        </p:spPr>
        <p:txBody>
          <a:bodyPr/>
          <a:lstStyle/>
          <a:p>
            <a:r>
              <a:rPr lang="en-US" sz="3200" dirty="0"/>
              <a:t>SaaS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0C2695-AB45-0B6A-FCB8-CD93D3296975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274397" y="2035321"/>
            <a:ext cx="3456432" cy="445579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2400" dirty="0"/>
              <a:t>Software as a Service</a:t>
            </a:r>
          </a:p>
          <a:p>
            <a:r>
              <a:rPr lang="en-US" sz="2400" dirty="0"/>
              <a:t>There are companies like </a:t>
            </a:r>
            <a:r>
              <a:rPr lang="en-US" sz="2400" dirty="0" err="1"/>
              <a:t>SalesForce</a:t>
            </a:r>
            <a:r>
              <a:rPr lang="en-US" sz="2400" dirty="0"/>
              <a:t>, that write cloud-native CRM software.   Firms like yours purchase a customized CRM solution.</a:t>
            </a:r>
          </a:p>
        </p:txBody>
      </p:sp>
    </p:spTree>
    <p:extLst>
      <p:ext uri="{BB962C8B-B14F-4D97-AF65-F5344CB8AC3E}">
        <p14:creationId xmlns:p14="http://schemas.microsoft.com/office/powerpoint/2010/main" val="3389879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ADBE2-117C-F501-5964-799E9B33D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14F73-68D1-9646-9463-BBB74EDA8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776" y="25150"/>
            <a:ext cx="3365984" cy="1303867"/>
          </a:xfrm>
        </p:spPr>
        <p:txBody>
          <a:bodyPr/>
          <a:lstStyle/>
          <a:p>
            <a:r>
              <a:rPr lang="en-US" dirty="0" err="1"/>
              <a:t>DeV</a:t>
            </a:r>
            <a:r>
              <a:rPr lang="en-US" dirty="0"/>
              <a:t>-OPS</a:t>
            </a:r>
            <a:br>
              <a:rPr lang="en-US" dirty="0"/>
            </a:br>
            <a:r>
              <a:rPr lang="en-US" sz="2000" dirty="0"/>
              <a:t>DEV-Sec-Fin-Ops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FA853-98DE-905A-08E0-248FD3820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3768" y="1321546"/>
            <a:ext cx="3456432" cy="617320"/>
          </a:xfrm>
        </p:spPr>
        <p:txBody>
          <a:bodyPr/>
          <a:lstStyle/>
          <a:p>
            <a:r>
              <a:rPr lang="en-US" sz="3200" dirty="0"/>
              <a:t>Development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87FAC4-86D1-BC9B-23B2-1EA8A8943CF8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214489" y="2024030"/>
            <a:ext cx="3927742" cy="4478370"/>
          </a:xfrm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r>
              <a:rPr lang="en-US" sz="2400" dirty="0"/>
              <a:t>Developers.  Developers are the equivalent of construction workers.</a:t>
            </a:r>
          </a:p>
          <a:p>
            <a:endParaRPr lang="en-US" sz="2400" dirty="0"/>
          </a:p>
          <a:p>
            <a:r>
              <a:rPr lang="en-US" sz="2400" dirty="0"/>
              <a:t>In the past, developers were called programmers.  </a:t>
            </a:r>
          </a:p>
          <a:p>
            <a:endParaRPr lang="en-US" sz="2400" dirty="0"/>
          </a:p>
          <a:p>
            <a:r>
              <a:rPr lang="en-US" sz="2400" dirty="0"/>
              <a:t>Programmers who also architected systems were called “Programmer/Analysts”.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A06E6F-B689-3F2E-1080-30DD8AC462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6768" y="1320799"/>
            <a:ext cx="3456432" cy="626534"/>
          </a:xfrm>
        </p:spPr>
        <p:txBody>
          <a:bodyPr/>
          <a:lstStyle/>
          <a:p>
            <a:r>
              <a:rPr lang="en-US" sz="3200" dirty="0"/>
              <a:t>Security	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E59DB2-3253-70F4-11A2-0F4561FC9B84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364826" y="2023533"/>
            <a:ext cx="3456432" cy="447837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2400" dirty="0"/>
              <a:t>VPC  (Virtual Private Cloud)</a:t>
            </a:r>
          </a:p>
          <a:p>
            <a:r>
              <a:rPr lang="en-US" sz="2400" dirty="0"/>
              <a:t>Subnets</a:t>
            </a:r>
          </a:p>
          <a:p>
            <a:r>
              <a:rPr lang="en-US" sz="2400" dirty="0"/>
              <a:t>Organizations</a:t>
            </a:r>
          </a:p>
          <a:p>
            <a:r>
              <a:rPr lang="en-US" sz="2400" dirty="0"/>
              <a:t>Groups</a:t>
            </a:r>
          </a:p>
          <a:p>
            <a:r>
              <a:rPr lang="en-US" sz="2400" dirty="0"/>
              <a:t>Users</a:t>
            </a:r>
          </a:p>
          <a:p>
            <a:r>
              <a:rPr lang="en-US" sz="2400" dirty="0"/>
              <a:t>IAM (Identity and Access Management)</a:t>
            </a:r>
          </a:p>
          <a:p>
            <a:endParaRPr lang="en-US" sz="2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ED5F32C-DB7C-87F6-C039-FCC89E6501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49768" y="1312332"/>
            <a:ext cx="3456432" cy="626534"/>
          </a:xfrm>
        </p:spPr>
        <p:txBody>
          <a:bodyPr/>
          <a:lstStyle/>
          <a:p>
            <a:r>
              <a:rPr lang="en-US" sz="3200" dirty="0"/>
              <a:t>Finances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A51F02-7BAE-CE32-9070-E5E7833495EA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049769" y="2024031"/>
            <a:ext cx="3927742" cy="4477872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en-US" sz="2400" dirty="0"/>
              <a:t>Timesharing has Returned</a:t>
            </a:r>
          </a:p>
          <a:p>
            <a:r>
              <a:rPr lang="en-US" sz="2400" dirty="0"/>
              <a:t>Expensive</a:t>
            </a:r>
          </a:p>
          <a:p>
            <a:r>
              <a:rPr lang="en-US" sz="2400" dirty="0"/>
              <a:t>Charged for I/</a:t>
            </a:r>
            <a:r>
              <a:rPr lang="en-US" sz="2400" dirty="0" err="1"/>
              <a:t>Os</a:t>
            </a:r>
            <a:endParaRPr lang="en-US" sz="2400" dirty="0"/>
          </a:p>
          <a:p>
            <a:r>
              <a:rPr lang="en-US" sz="2400" dirty="0"/>
              <a:t>Charged for CPU</a:t>
            </a:r>
          </a:p>
          <a:p>
            <a:r>
              <a:rPr lang="en-US" sz="2400" dirty="0"/>
              <a:t>Charged for # Processors</a:t>
            </a:r>
          </a:p>
          <a:p>
            <a:r>
              <a:rPr lang="en-US" sz="2400" dirty="0"/>
              <a:t>Charged for Shared</a:t>
            </a:r>
          </a:p>
          <a:p>
            <a:r>
              <a:rPr lang="en-US" sz="2400" dirty="0"/>
              <a:t>Charged for Breathing</a:t>
            </a:r>
          </a:p>
        </p:txBody>
      </p:sp>
    </p:spTree>
    <p:extLst>
      <p:ext uri="{BB962C8B-B14F-4D97-AF65-F5344CB8AC3E}">
        <p14:creationId xmlns:p14="http://schemas.microsoft.com/office/powerpoint/2010/main" val="2150675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attex 32&quot; round long neck crystal balloons – Balloon Ace">
            <a:extLst>
              <a:ext uri="{FF2B5EF4-FFF2-40B4-BE49-F238E27FC236}">
                <a16:creationId xmlns:a16="http://schemas.microsoft.com/office/drawing/2014/main" id="{579C172F-B3E7-9E7A-6E08-0DBC01875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09689" y="2863615"/>
            <a:ext cx="2754745" cy="275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ng Blue Balloon">
            <a:extLst>
              <a:ext uri="{FF2B5EF4-FFF2-40B4-BE49-F238E27FC236}">
                <a16:creationId xmlns:a16="http://schemas.microsoft.com/office/drawing/2014/main" id="{A23236A8-A2E9-1861-2B32-C938EEB35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21055" y="2969662"/>
            <a:ext cx="2189359" cy="310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6A9DFC-41D8-4C3E-4476-FCA8D7D3438E}"/>
              </a:ext>
            </a:extLst>
          </p:cNvPr>
          <p:cNvSpPr txBox="1"/>
          <p:nvPr/>
        </p:nvSpPr>
        <p:spPr>
          <a:xfrm>
            <a:off x="6979997" y="1239640"/>
            <a:ext cx="31947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 Cloud greatly expands the operations part.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F80554-FF5F-D8EC-323C-D15EC124643B}"/>
              </a:ext>
            </a:extLst>
          </p:cNvPr>
          <p:cNvSpPr txBox="1"/>
          <p:nvPr/>
        </p:nvSpPr>
        <p:spPr>
          <a:xfrm>
            <a:off x="1712064" y="929222"/>
            <a:ext cx="31080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Traditional development and operations is like a wiener balloon.</a:t>
            </a:r>
          </a:p>
        </p:txBody>
      </p:sp>
    </p:spTree>
    <p:extLst>
      <p:ext uri="{BB962C8B-B14F-4D97-AF65-F5344CB8AC3E}">
        <p14:creationId xmlns:p14="http://schemas.microsoft.com/office/powerpoint/2010/main" val="3612845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B72B9-FC0E-D7A7-15BC-6BC346A38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FBBCF-027D-6C96-459C-B5FB5B44F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59" y="1010081"/>
            <a:ext cx="7179733" cy="1293028"/>
          </a:xfrm>
        </p:spPr>
        <p:txBody>
          <a:bodyPr/>
          <a:lstStyle/>
          <a:p>
            <a:pPr algn="ctr"/>
            <a:r>
              <a:rPr lang="en-US" dirty="0"/>
              <a:t>THE Reason for A CLOUD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8CD451A-6799-8CF5-8F9D-09524090DF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207" y="2178931"/>
            <a:ext cx="5503839" cy="402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328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8D763AB-BB42-8236-88AC-7E7A5DB7A9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724342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4677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oogle logo - Wikipedia">
            <a:extLst>
              <a:ext uri="{FF2B5EF4-FFF2-40B4-BE49-F238E27FC236}">
                <a16:creationId xmlns:a16="http://schemas.microsoft.com/office/drawing/2014/main" id="{12D90661-DFD8-6869-368C-4D7BA3FFA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49" y="1962590"/>
            <a:ext cx="36766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etflix - App on Amazon Appstore">
            <a:extLst>
              <a:ext uri="{FF2B5EF4-FFF2-40B4-BE49-F238E27FC236}">
                <a16:creationId xmlns:a16="http://schemas.microsoft.com/office/drawing/2014/main" id="{BA11F2CE-45FA-E3E6-A2AF-305400349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369" y="1834002"/>
            <a:ext cx="3057525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9767EE-9C6C-38E0-5F96-ED0D54305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1" y="3657161"/>
            <a:ext cx="4805717" cy="9048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2965E7-6613-89FE-7AC4-7E16AEFEBBA9}"/>
              </a:ext>
            </a:extLst>
          </p:cNvPr>
          <p:cNvSpPr txBox="1"/>
          <p:nvPr/>
        </p:nvSpPr>
        <p:spPr>
          <a:xfrm>
            <a:off x="466902" y="2258548"/>
            <a:ext cx="2440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How does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CFB3DF-2A44-6278-D81F-D62868574A3C}"/>
              </a:ext>
            </a:extLst>
          </p:cNvPr>
          <p:cNvSpPr txBox="1"/>
          <p:nvPr/>
        </p:nvSpPr>
        <p:spPr>
          <a:xfrm>
            <a:off x="5463204" y="3786432"/>
            <a:ext cx="6029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keep customers happy?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E3B117-A377-A60D-D314-E73773C247B7}"/>
              </a:ext>
            </a:extLst>
          </p:cNvPr>
          <p:cNvSpPr txBox="1"/>
          <p:nvPr/>
        </p:nvSpPr>
        <p:spPr>
          <a:xfrm>
            <a:off x="10250664" y="2225452"/>
            <a:ext cx="936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&amp;</a:t>
            </a:r>
          </a:p>
        </p:txBody>
      </p:sp>
    </p:spTree>
    <p:extLst>
      <p:ext uri="{BB962C8B-B14F-4D97-AF65-F5344CB8AC3E}">
        <p14:creationId xmlns:p14="http://schemas.microsoft.com/office/powerpoint/2010/main" val="20276711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B4C64BA-3C5B-0B4C-2FE2-E1CD21146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22" y="97066"/>
            <a:ext cx="9180689" cy="666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6DE3E9-6BC7-E49F-7B75-12606307481A}"/>
              </a:ext>
            </a:extLst>
          </p:cNvPr>
          <p:cNvSpPr txBox="1"/>
          <p:nvPr/>
        </p:nvSpPr>
        <p:spPr>
          <a:xfrm>
            <a:off x="9493955" y="1569156"/>
            <a:ext cx="22041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Regions</a:t>
            </a:r>
          </a:p>
          <a:p>
            <a:endParaRPr lang="en-US" sz="2800" dirty="0"/>
          </a:p>
          <a:p>
            <a:r>
              <a:rPr lang="en-US" sz="2800" dirty="0"/>
              <a:t>Availability Zones</a:t>
            </a:r>
          </a:p>
          <a:p>
            <a:endParaRPr lang="en-US" sz="2800" dirty="0"/>
          </a:p>
          <a:p>
            <a:r>
              <a:rPr lang="en-US" sz="2800" dirty="0"/>
              <a:t>Load Balancers</a:t>
            </a:r>
          </a:p>
        </p:txBody>
      </p:sp>
    </p:spTree>
    <p:extLst>
      <p:ext uri="{BB962C8B-B14F-4D97-AF65-F5344CB8AC3E}">
        <p14:creationId xmlns:p14="http://schemas.microsoft.com/office/powerpoint/2010/main" val="2378004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DC3F6E0B-BA6C-605B-F2B0-8FF98BFF1E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E3DB68-C512-1AD4-BE53-A5F18021A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838" y="147637"/>
            <a:ext cx="6438900" cy="6562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DE2DE5-5A73-48C6-0763-FB2B37C96C0C}"/>
              </a:ext>
            </a:extLst>
          </p:cNvPr>
          <p:cNvSpPr txBox="1"/>
          <p:nvPr/>
        </p:nvSpPr>
        <p:spPr>
          <a:xfrm>
            <a:off x="7913512" y="2914917"/>
            <a:ext cx="37479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Microservice Architecture</a:t>
            </a:r>
          </a:p>
        </p:txBody>
      </p:sp>
    </p:spTree>
    <p:extLst>
      <p:ext uri="{BB962C8B-B14F-4D97-AF65-F5344CB8AC3E}">
        <p14:creationId xmlns:p14="http://schemas.microsoft.com/office/powerpoint/2010/main" val="1826371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A09923A-7916-A9EF-5A6C-FA52011DA1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253" y="901932"/>
            <a:ext cx="9193493" cy="5789028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8E56BA-4420-F256-FF85-C9CF8CB3F036}"/>
              </a:ext>
            </a:extLst>
          </p:cNvPr>
          <p:cNvSpPr txBox="1"/>
          <p:nvPr/>
        </p:nvSpPr>
        <p:spPr>
          <a:xfrm>
            <a:off x="6420966" y="167040"/>
            <a:ext cx="4131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/>
              <a:t>ARPANET - 1974</a:t>
            </a:r>
          </a:p>
        </p:txBody>
      </p:sp>
    </p:spTree>
    <p:extLst>
      <p:ext uri="{BB962C8B-B14F-4D97-AF65-F5344CB8AC3E}">
        <p14:creationId xmlns:p14="http://schemas.microsoft.com/office/powerpoint/2010/main" val="32665522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F371C-26D9-977C-1A5A-525D2537B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3A178-B5A9-1D82-1E32-1115AC756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2222" y="764373"/>
            <a:ext cx="8683978" cy="1293028"/>
          </a:xfrm>
        </p:spPr>
        <p:txBody>
          <a:bodyPr>
            <a:normAutofit fontScale="90000"/>
          </a:bodyPr>
          <a:lstStyle/>
          <a:p>
            <a:r>
              <a:rPr lang="en-US" dirty="0"/>
              <a:t>Cloud –A Symbiosis of Engineering Practice and Management information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CA986-1691-FD90-AE25-E0F9A675D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9960" y="2373110"/>
            <a:ext cx="9926240" cy="400511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Durham Engineers Club – February 20, 2024</a:t>
            </a:r>
          </a:p>
          <a:p>
            <a:r>
              <a:rPr lang="en-US" dirty="0"/>
              <a:t>Brian Ceccarelli, PE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74CF04-F0C7-2F55-96BD-66FD69B29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109" y="3866219"/>
            <a:ext cx="1842594" cy="18425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CA9871-1486-9E4D-904A-4505A429B9F3}"/>
              </a:ext>
            </a:extLst>
          </p:cNvPr>
          <p:cNvSpPr txBox="1"/>
          <p:nvPr/>
        </p:nvSpPr>
        <p:spPr>
          <a:xfrm>
            <a:off x="8890158" y="5708813"/>
            <a:ext cx="2508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Talus Software, PLLC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80A2A91-A64B-0306-2EC2-D8E170A32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095" y="2568855"/>
            <a:ext cx="3250494" cy="237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482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3CFA4-EEB7-73C4-DA8A-409068A38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F4ABD6-70E2-97EB-390B-76BDE657F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531" y="835500"/>
            <a:ext cx="7354758" cy="414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5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0D5D9-F3C7-6E15-E72F-075B5A67B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2355" y="561173"/>
            <a:ext cx="6982179" cy="669316"/>
          </a:xfrm>
        </p:spPr>
        <p:txBody>
          <a:bodyPr/>
          <a:lstStyle/>
          <a:p>
            <a:r>
              <a:rPr lang="en-US" dirty="0"/>
              <a:t>Internet - 1998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21BD0-51BF-768F-B272-613E7FF35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355" y="1320576"/>
            <a:ext cx="7061201" cy="5295901"/>
          </a:xfrm>
        </p:spPr>
      </p:pic>
    </p:spTree>
    <p:extLst>
      <p:ext uri="{BB962C8B-B14F-4D97-AF65-F5344CB8AC3E}">
        <p14:creationId xmlns:p14="http://schemas.microsoft.com/office/powerpoint/2010/main" val="4171089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3E7A-AAF6-0FC3-26A6-CB36F9313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839" y="885903"/>
            <a:ext cx="5756051" cy="1293028"/>
          </a:xfrm>
        </p:spPr>
        <p:txBody>
          <a:bodyPr/>
          <a:lstStyle/>
          <a:p>
            <a:r>
              <a:rPr lang="en-US" dirty="0"/>
              <a:t>EASIER TO DRaw . . . 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5580CC1-B48E-3C30-9A1F-EAC9B4B609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207" y="2178931"/>
            <a:ext cx="5503839" cy="402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266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5D354-D714-968F-4F61-2A9E82BC3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525" y="279399"/>
            <a:ext cx="10820400" cy="2802467"/>
          </a:xfrm>
        </p:spPr>
        <p:txBody>
          <a:bodyPr>
            <a:normAutofit/>
          </a:bodyPr>
          <a:lstStyle/>
          <a:p>
            <a:r>
              <a:rPr lang="en-US" sz="4000" dirty="0"/>
              <a:t>DEFINITION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15F734-1C1F-3880-F41E-FEA5434FE1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267" y="2777068"/>
            <a:ext cx="10820400" cy="1648176"/>
          </a:xfrm>
        </p:spPr>
        <p:txBody>
          <a:bodyPr>
            <a:noAutofit/>
          </a:bodyPr>
          <a:lstStyle/>
          <a:p>
            <a:r>
              <a:rPr lang="en-US" sz="3200" dirty="0"/>
              <a:t>A global network of remote servers designed to store and process data for other devices and computers.</a:t>
            </a:r>
          </a:p>
        </p:txBody>
      </p:sp>
    </p:spTree>
    <p:extLst>
      <p:ext uri="{BB962C8B-B14F-4D97-AF65-F5344CB8AC3E}">
        <p14:creationId xmlns:p14="http://schemas.microsoft.com/office/powerpoint/2010/main" val="1034440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54E656F-16E7-A9C8-E169-CDB945E07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71" y="4732867"/>
            <a:ext cx="2053415" cy="150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801210B-D069-8965-AFAF-CA1A68B8C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072" y="1326466"/>
            <a:ext cx="35433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4922C74F-B8B8-88D7-4923-D44B8E6B2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911" y="0"/>
            <a:ext cx="35433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24199253-53E8-B7FC-2158-276078CC1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40" y="1423811"/>
            <a:ext cx="35433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11FEF2F-99FF-C5CB-3178-54AE68045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012" y="4732867"/>
            <a:ext cx="2053415" cy="150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411A6C-6E2F-796F-875B-71B16B9E4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427" y="4751001"/>
            <a:ext cx="2053415" cy="150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2D75E8-E128-B02E-70ED-AF4BC543793F}"/>
              </a:ext>
            </a:extLst>
          </p:cNvPr>
          <p:cNvSpPr txBox="1"/>
          <p:nvPr/>
        </p:nvSpPr>
        <p:spPr>
          <a:xfrm>
            <a:off x="4847222" y="2488378"/>
            <a:ext cx="354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Amazon Web 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FB7BA5-166C-3D72-A58E-C4AE05CCDFF5}"/>
              </a:ext>
            </a:extLst>
          </p:cNvPr>
          <p:cNvSpPr txBox="1"/>
          <p:nvPr/>
        </p:nvSpPr>
        <p:spPr>
          <a:xfrm>
            <a:off x="1364940" y="3945361"/>
            <a:ext cx="2574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Microsoft Azure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FC9217-F89D-4843-D767-51741FAAC04B}"/>
              </a:ext>
            </a:extLst>
          </p:cNvPr>
          <p:cNvSpPr txBox="1"/>
          <p:nvPr/>
        </p:nvSpPr>
        <p:spPr>
          <a:xfrm>
            <a:off x="8448451" y="3783778"/>
            <a:ext cx="3743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Google Cloud Platform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0ABAED-CDBA-922C-FDDB-C1234647A78F}"/>
              </a:ext>
            </a:extLst>
          </p:cNvPr>
          <p:cNvSpPr txBox="1"/>
          <p:nvPr/>
        </p:nvSpPr>
        <p:spPr>
          <a:xfrm>
            <a:off x="3392884" y="6188122"/>
            <a:ext cx="1746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Oracle Cloud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24C34B-8826-4397-B176-C07391461938}"/>
              </a:ext>
            </a:extLst>
          </p:cNvPr>
          <p:cNvSpPr txBox="1"/>
          <p:nvPr/>
        </p:nvSpPr>
        <p:spPr>
          <a:xfrm>
            <a:off x="1409905" y="6188122"/>
            <a:ext cx="142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IBM Cloud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B2453D-5F7A-444F-73B8-F0B902EC8F06}"/>
              </a:ext>
            </a:extLst>
          </p:cNvPr>
          <p:cNvSpPr txBox="1"/>
          <p:nvPr/>
        </p:nvSpPr>
        <p:spPr>
          <a:xfrm>
            <a:off x="5698039" y="6196168"/>
            <a:ext cx="142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Alibaba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0B4B80-8EC7-F878-562E-D8B5834A1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076" y="4751001"/>
            <a:ext cx="2053415" cy="150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A13F36-EDBB-ADEE-BBEB-02F5DDA643A9}"/>
              </a:ext>
            </a:extLst>
          </p:cNvPr>
          <p:cNvSpPr txBox="1"/>
          <p:nvPr/>
        </p:nvSpPr>
        <p:spPr>
          <a:xfrm>
            <a:off x="10113670" y="6213311"/>
            <a:ext cx="142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OpenShift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492883-3FDF-2C51-A4BB-3D8A62B58D21}"/>
              </a:ext>
            </a:extLst>
          </p:cNvPr>
          <p:cNvSpPr txBox="1"/>
          <p:nvPr/>
        </p:nvSpPr>
        <p:spPr>
          <a:xfrm>
            <a:off x="7782888" y="5407355"/>
            <a:ext cx="1493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506193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reweries in the Poconos | Find Listings &amp; Contact Info">
            <a:extLst>
              <a:ext uri="{FF2B5EF4-FFF2-40B4-BE49-F238E27FC236}">
                <a16:creationId xmlns:a16="http://schemas.microsoft.com/office/drawing/2014/main" id="{0EF7CE73-19F4-DC8D-4C35-95D09305A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915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5D58D-A195-C36A-4520-487B8CD26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7519" y="0"/>
            <a:ext cx="6877756" cy="1293028"/>
          </a:xfrm>
        </p:spPr>
        <p:txBody>
          <a:bodyPr/>
          <a:lstStyle/>
          <a:p>
            <a:r>
              <a:rPr lang="en-US" dirty="0"/>
              <a:t>CONCEPT OF OPERATIONS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D46B626-03CE-C916-A927-FA114A0101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4273917"/>
              </p:ext>
            </p:extLst>
          </p:nvPr>
        </p:nvGraphicFramePr>
        <p:xfrm>
          <a:off x="564444" y="1185333"/>
          <a:ext cx="11142134" cy="567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2691094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738</TotalTime>
  <Words>625</Words>
  <Application>Microsoft Office PowerPoint</Application>
  <PresentationFormat>Widescreen</PresentationFormat>
  <Paragraphs>164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Century Gothic</vt:lpstr>
      <vt:lpstr>Vapor Trail</vt:lpstr>
      <vt:lpstr>PowerPoint Presentation</vt:lpstr>
      <vt:lpstr>THE REASON FOR THE Cloud Engineering Practice and Management information systems</vt:lpstr>
      <vt:lpstr>PowerPoint Presentation</vt:lpstr>
      <vt:lpstr>Internet - 1998</vt:lpstr>
      <vt:lpstr>EASIER TO DRaw . . .  </vt:lpstr>
      <vt:lpstr>DEFINITION</vt:lpstr>
      <vt:lpstr>PowerPoint Presentation</vt:lpstr>
      <vt:lpstr>PowerPoint Presentation</vt:lpstr>
      <vt:lpstr>CONCEPT OF OPERATIONS</vt:lpstr>
      <vt:lpstr>PowerPoint Presentation</vt:lpstr>
      <vt:lpstr>PowerPoint Presentation</vt:lpstr>
      <vt:lpstr>Paradigm Shifts  (Evolutionary Leaps)</vt:lpstr>
      <vt:lpstr>PowerPoint Presentation</vt:lpstr>
      <vt:lpstr>  ARCHITECTURE  </vt:lpstr>
      <vt:lpstr>What DOES this lecture have to do with Engineering?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ELEMents of a CLOUD</vt:lpstr>
      <vt:lpstr>Services</vt:lpstr>
      <vt:lpstr>DeV-OPS DEV-Sec-Fin-Ops</vt:lpstr>
      <vt:lpstr>PowerPoint Presentation</vt:lpstr>
      <vt:lpstr>THE Reason for A CLOUD</vt:lpstr>
      <vt:lpstr>PowerPoint Presentation</vt:lpstr>
      <vt:lpstr>PowerPoint Presentation</vt:lpstr>
      <vt:lpstr>PowerPoint Presentation</vt:lpstr>
      <vt:lpstr>PowerPoint Presentation</vt:lpstr>
      <vt:lpstr>Cloud –A Symbiosis of Engineering Practice and Management information systems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Brian Ceccarelli</dc:creator>
  <cp:lastModifiedBy>Brian Ceccarelli</cp:lastModifiedBy>
  <cp:revision>35</cp:revision>
  <dcterms:created xsi:type="dcterms:W3CDTF">2024-11-25T17:45:44Z</dcterms:created>
  <dcterms:modified xsi:type="dcterms:W3CDTF">2025-01-17T20:19:04Z</dcterms:modified>
</cp:coreProperties>
</file>